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0" r:id="rId13"/>
    <p:sldId id="268" r:id="rId14"/>
    <p:sldId id="269" r:id="rId15"/>
    <p:sldId id="270" r:id="rId16"/>
    <p:sldId id="329" r:id="rId17"/>
    <p:sldId id="271" r:id="rId18"/>
    <p:sldId id="272" r:id="rId19"/>
    <p:sldId id="274" r:id="rId20"/>
    <p:sldId id="275" r:id="rId21"/>
    <p:sldId id="273" r:id="rId22"/>
    <p:sldId id="331" r:id="rId23"/>
    <p:sldId id="276" r:id="rId24"/>
    <p:sldId id="277" r:id="rId25"/>
    <p:sldId id="278" r:id="rId26"/>
    <p:sldId id="279" r:id="rId27"/>
    <p:sldId id="280" r:id="rId28"/>
    <p:sldId id="312" r:id="rId29"/>
    <p:sldId id="313" r:id="rId30"/>
    <p:sldId id="314" r:id="rId31"/>
    <p:sldId id="332" r:id="rId32"/>
    <p:sldId id="315" r:id="rId33"/>
    <p:sldId id="316" r:id="rId34"/>
    <p:sldId id="281" r:id="rId35"/>
    <p:sldId id="317" r:id="rId36"/>
    <p:sldId id="319" r:id="rId37"/>
    <p:sldId id="283" r:id="rId38"/>
    <p:sldId id="310" r:id="rId39"/>
    <p:sldId id="333" r:id="rId40"/>
    <p:sldId id="311" r:id="rId41"/>
    <p:sldId id="334" r:id="rId42"/>
    <p:sldId id="335" r:id="rId43"/>
    <p:sldId id="284" r:id="rId44"/>
    <p:sldId id="336" r:id="rId45"/>
    <p:sldId id="337" r:id="rId46"/>
    <p:sldId id="338" r:id="rId47"/>
    <p:sldId id="339" r:id="rId48"/>
    <p:sldId id="340" r:id="rId49"/>
    <p:sldId id="285" r:id="rId50"/>
    <p:sldId id="282" r:id="rId51"/>
    <p:sldId id="341" r:id="rId52"/>
    <p:sldId id="342" r:id="rId53"/>
    <p:sldId id="343" r:id="rId54"/>
    <p:sldId id="346" r:id="rId55"/>
    <p:sldId id="344" r:id="rId56"/>
    <p:sldId id="345" r:id="rId57"/>
    <p:sldId id="306" r:id="rId58"/>
    <p:sldId id="307" r:id="rId59"/>
    <p:sldId id="308" r:id="rId60"/>
    <p:sldId id="309" r:id="rId61"/>
    <p:sldId id="348" r:id="rId62"/>
    <p:sldId id="347" r:id="rId63"/>
    <p:sldId id="349" r:id="rId64"/>
    <p:sldId id="350" r:id="rId65"/>
    <p:sldId id="320" r:id="rId66"/>
    <p:sldId id="352" r:id="rId67"/>
    <p:sldId id="359" r:id="rId68"/>
    <p:sldId id="286" r:id="rId69"/>
    <p:sldId id="354" r:id="rId70"/>
    <p:sldId id="323" r:id="rId71"/>
    <p:sldId id="351" r:id="rId72"/>
    <p:sldId id="321" r:id="rId73"/>
    <p:sldId id="353" r:id="rId74"/>
    <p:sldId id="322" r:id="rId75"/>
    <p:sldId id="287" r:id="rId76"/>
    <p:sldId id="324" r:id="rId77"/>
    <p:sldId id="325" r:id="rId78"/>
    <p:sldId id="326" r:id="rId79"/>
    <p:sldId id="327" r:id="rId80"/>
    <p:sldId id="328" r:id="rId81"/>
    <p:sldId id="289" r:id="rId82"/>
    <p:sldId id="290" r:id="rId83"/>
    <p:sldId id="355" r:id="rId84"/>
    <p:sldId id="291" r:id="rId85"/>
    <p:sldId id="356" r:id="rId86"/>
    <p:sldId id="358" r:id="rId87"/>
    <p:sldId id="304" r:id="rId88"/>
    <p:sldId id="361" r:id="rId89"/>
    <p:sldId id="292" r:id="rId90"/>
    <p:sldId id="294" r:id="rId91"/>
    <p:sldId id="357" r:id="rId92"/>
    <p:sldId id="362" r:id="rId93"/>
    <p:sldId id="363" r:id="rId94"/>
    <p:sldId id="366" r:id="rId95"/>
    <p:sldId id="364" r:id="rId96"/>
    <p:sldId id="305" r:id="rId97"/>
    <p:sldId id="365" r:id="rId98"/>
    <p:sldId id="293" r:id="rId99"/>
    <p:sldId id="360" r:id="rId100"/>
    <p:sldId id="295" r:id="rId101"/>
    <p:sldId id="296" r:id="rId102"/>
    <p:sldId id="303" r:id="rId103"/>
    <p:sldId id="297" r:id="rId104"/>
    <p:sldId id="370" r:id="rId105"/>
    <p:sldId id="378" r:id="rId106"/>
    <p:sldId id="379" r:id="rId107"/>
    <p:sldId id="380" r:id="rId108"/>
    <p:sldId id="298" r:id="rId109"/>
    <p:sldId id="299" r:id="rId110"/>
    <p:sldId id="300" r:id="rId111"/>
    <p:sldId id="301" r:id="rId112"/>
    <p:sldId id="302" r:id="rId113"/>
    <p:sldId id="367" r:id="rId114"/>
    <p:sldId id="368" r:id="rId115"/>
    <p:sldId id="369" r:id="rId116"/>
    <p:sldId id="377" r:id="rId117"/>
    <p:sldId id="376" r:id="rId118"/>
    <p:sldId id="375" r:id="rId119"/>
    <p:sldId id="373" r:id="rId120"/>
    <p:sldId id="374" r:id="rId121"/>
    <p:sldId id="371" r:id="rId122"/>
    <p:sldId id="372" r:id="rId123"/>
    <p:sldId id="381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BF4C-4DA2-4F82-8140-A6BEA97F5F7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2913C-EDF3-4335-BA23-F4DD1ED4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C88596-3C43-4033-821D-409994C21C63}" type="slidenum">
              <a:rPr lang="en-US" altLang="en-US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15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84C84D-361A-4709-92B0-46B8DD54E162}" type="slidenum">
              <a:rPr lang="en-US" altLang="en-US"/>
              <a:pPr/>
              <a:t>116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8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2D28-F14E-4E91-A5E6-E909693416A0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40A0-A562-4DF5-8EDB-C813C1E9C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2" Type="http://schemas.openxmlformats.org/officeDocument/2006/relationships/tags" Target="../tags/tag18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.com/academy/lesson/c3-plants-definition-types-examples.html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photosynthesis" TargetMode="External"/><Relationship Id="rId2" Type="http://schemas.openxmlformats.org/officeDocument/2006/relationships/hyperlink" Target="http://www.cropsreview.com/c3-plan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zemanscience.com/013-photosynthesis-and-respir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1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41" Type="http://schemas.openxmlformats.org/officeDocument/2006/relationships/tags" Target="../tags/tag58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48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tags" Target="../tags/tag110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tags" Target="../tags/tag105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tags" Target="../tags/tag10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40" Type="http://schemas.openxmlformats.org/officeDocument/2006/relationships/tags" Target="../tags/tag111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tags" Target="../tags/tag107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tags" Target="../tags/tag102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tags" Target="../tags/tag10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" Type="http://schemas.openxmlformats.org/officeDocument/2006/relationships/tags" Target="../tags/tag12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How Cells Harvest Energy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/>
              <a:t>Chapter 9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6" descr="mitochond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20056"/>
            <a:ext cx="5905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052513"/>
            <a:ext cx="8534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Carbon Fixation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build carbohydrates, cells need:</a:t>
            </a:r>
          </a:p>
          <a:p>
            <a:pPr>
              <a:buNone/>
            </a:pPr>
            <a:r>
              <a:rPr lang="en-US" dirty="0" smtClean="0"/>
              <a:t>1. energy</a:t>
            </a:r>
          </a:p>
          <a:p>
            <a:pPr>
              <a:buNone/>
            </a:pPr>
            <a:r>
              <a:rPr lang="en-US" dirty="0" smtClean="0"/>
              <a:t>	-ATP from light-dependent reactions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reduction potential</a:t>
            </a:r>
          </a:p>
          <a:p>
            <a:pPr>
              <a:buNone/>
            </a:pPr>
            <a:r>
              <a:rPr lang="en-US" dirty="0" smtClean="0"/>
              <a:t>	-NADPH from </a:t>
            </a:r>
            <a:r>
              <a:rPr lang="en-US" dirty="0" err="1" smtClean="0"/>
              <a:t>photosystem</a:t>
            </a:r>
            <a:r>
              <a:rPr lang="en-US" dirty="0" smtClean="0"/>
              <a:t> 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-biochemical pathway that allows for carbon fixation</a:t>
            </a:r>
          </a:p>
          <a:p>
            <a:pPr>
              <a:buNone/>
            </a:pPr>
            <a:r>
              <a:rPr lang="en-US" dirty="0" smtClean="0"/>
              <a:t>-occurs in the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-uses ATP and NADPH as energy sources</a:t>
            </a:r>
          </a:p>
          <a:p>
            <a:pPr>
              <a:buNone/>
            </a:pPr>
            <a:r>
              <a:rPr lang="en-US" dirty="0" smtClean="0"/>
              <a:t>-incorporates CO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into organic molecules</a:t>
            </a:r>
          </a:p>
          <a:p>
            <a:endParaRPr lang="en-US" dirty="0"/>
          </a:p>
        </p:txBody>
      </p:sp>
      <p:grpSp>
        <p:nvGrpSpPr>
          <p:cNvPr id="10" name="SMARTInkShape-Group1"/>
          <p:cNvGrpSpPr/>
          <p:nvPr/>
        </p:nvGrpSpPr>
        <p:grpSpPr>
          <a:xfrm>
            <a:off x="3109081" y="2658291"/>
            <a:ext cx="1769685" cy="493365"/>
            <a:chOff x="3109081" y="2658291"/>
            <a:chExt cx="1769685" cy="493365"/>
          </a:xfrm>
        </p:grpSpPr>
        <p:sp>
          <p:nvSpPr>
            <p:cNvPr id="4" name="SMARTInkShape-1"/>
            <p:cNvSpPr/>
            <p:nvPr>
              <p:custDataLst>
                <p:tags r:id="rId10"/>
              </p:custDataLst>
            </p:nvPr>
          </p:nvSpPr>
          <p:spPr>
            <a:xfrm>
              <a:off x="3109081" y="2782422"/>
              <a:ext cx="254606" cy="293658"/>
            </a:xfrm>
            <a:custGeom>
              <a:avLst/>
              <a:gdLst/>
              <a:ahLst/>
              <a:cxnLst/>
              <a:rect l="0" t="0" r="0" b="0"/>
              <a:pathLst>
                <a:path w="254606" h="293658">
                  <a:moveTo>
                    <a:pt x="150102" y="45686"/>
                  </a:moveTo>
                  <a:lnTo>
                    <a:pt x="150102" y="45686"/>
                  </a:lnTo>
                  <a:lnTo>
                    <a:pt x="146635" y="56088"/>
                  </a:lnTo>
                  <a:lnTo>
                    <a:pt x="146868" y="67001"/>
                  </a:lnTo>
                  <a:lnTo>
                    <a:pt x="150101" y="91392"/>
                  </a:lnTo>
                  <a:lnTo>
                    <a:pt x="150102" y="62221"/>
                  </a:lnTo>
                  <a:lnTo>
                    <a:pt x="150102" y="30544"/>
                  </a:lnTo>
                  <a:lnTo>
                    <a:pt x="150102" y="351"/>
                  </a:lnTo>
                  <a:lnTo>
                    <a:pt x="141011" y="0"/>
                  </a:lnTo>
                  <a:lnTo>
                    <a:pt x="110729" y="13200"/>
                  </a:lnTo>
                  <a:lnTo>
                    <a:pt x="97796" y="21547"/>
                  </a:lnTo>
                  <a:lnTo>
                    <a:pt x="67367" y="50157"/>
                  </a:lnTo>
                  <a:lnTo>
                    <a:pt x="45599" y="78932"/>
                  </a:lnTo>
                  <a:lnTo>
                    <a:pt x="28316" y="106590"/>
                  </a:lnTo>
                  <a:lnTo>
                    <a:pt x="11786" y="137406"/>
                  </a:lnTo>
                  <a:lnTo>
                    <a:pt x="1949" y="169820"/>
                  </a:lnTo>
                  <a:lnTo>
                    <a:pt x="61" y="201871"/>
                  </a:lnTo>
                  <a:lnTo>
                    <a:pt x="0" y="206415"/>
                  </a:lnTo>
                  <a:lnTo>
                    <a:pt x="14604" y="238511"/>
                  </a:lnTo>
                  <a:lnTo>
                    <a:pt x="24965" y="252236"/>
                  </a:lnTo>
                  <a:lnTo>
                    <a:pt x="56387" y="269877"/>
                  </a:lnTo>
                  <a:lnTo>
                    <a:pt x="82582" y="281527"/>
                  </a:lnTo>
                  <a:lnTo>
                    <a:pt x="108728" y="286350"/>
                  </a:lnTo>
                  <a:lnTo>
                    <a:pt x="134859" y="291327"/>
                  </a:lnTo>
                  <a:lnTo>
                    <a:pt x="160987" y="293124"/>
                  </a:lnTo>
                  <a:lnTo>
                    <a:pt x="187113" y="293657"/>
                  </a:lnTo>
                  <a:lnTo>
                    <a:pt x="213965" y="293089"/>
                  </a:lnTo>
                  <a:lnTo>
                    <a:pt x="245502" y="288698"/>
                  </a:lnTo>
                  <a:lnTo>
                    <a:pt x="254605" y="287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>
              <p:custDataLst>
                <p:tags r:id="rId11"/>
              </p:custDataLst>
            </p:nvPr>
          </p:nvSpPr>
          <p:spPr>
            <a:xfrm>
              <a:off x="3475208" y="2808514"/>
              <a:ext cx="135747" cy="204932"/>
            </a:xfrm>
            <a:custGeom>
              <a:avLst/>
              <a:gdLst/>
              <a:ahLst/>
              <a:cxnLst/>
              <a:rect l="0" t="0" r="0" b="0"/>
              <a:pathLst>
                <a:path w="135747" h="204932">
                  <a:moveTo>
                    <a:pt x="32169" y="32657"/>
                  </a:moveTo>
                  <a:lnTo>
                    <a:pt x="32169" y="32657"/>
                  </a:lnTo>
                  <a:lnTo>
                    <a:pt x="28702" y="36125"/>
                  </a:lnTo>
                  <a:lnTo>
                    <a:pt x="25064" y="37827"/>
                  </a:lnTo>
                  <a:lnTo>
                    <a:pt x="23078" y="38281"/>
                  </a:lnTo>
                  <a:lnTo>
                    <a:pt x="13348" y="49322"/>
                  </a:lnTo>
                  <a:lnTo>
                    <a:pt x="9290" y="58449"/>
                  </a:lnTo>
                  <a:lnTo>
                    <a:pt x="1982" y="87176"/>
                  </a:lnTo>
                  <a:lnTo>
                    <a:pt x="0" y="119600"/>
                  </a:lnTo>
                  <a:lnTo>
                    <a:pt x="3076" y="151028"/>
                  </a:lnTo>
                  <a:lnTo>
                    <a:pt x="6909" y="176535"/>
                  </a:lnTo>
                  <a:lnTo>
                    <a:pt x="20681" y="196568"/>
                  </a:lnTo>
                  <a:lnTo>
                    <a:pt x="34571" y="204192"/>
                  </a:lnTo>
                  <a:lnTo>
                    <a:pt x="46300" y="204931"/>
                  </a:lnTo>
                  <a:lnTo>
                    <a:pt x="52475" y="204112"/>
                  </a:lnTo>
                  <a:lnTo>
                    <a:pt x="65143" y="197397"/>
                  </a:lnTo>
                  <a:lnTo>
                    <a:pt x="91015" y="175346"/>
                  </a:lnTo>
                  <a:lnTo>
                    <a:pt x="111343" y="143560"/>
                  </a:lnTo>
                  <a:lnTo>
                    <a:pt x="127208" y="115506"/>
                  </a:lnTo>
                  <a:lnTo>
                    <a:pt x="133545" y="95184"/>
                  </a:lnTo>
                  <a:lnTo>
                    <a:pt x="135746" y="64730"/>
                  </a:lnTo>
                  <a:lnTo>
                    <a:pt x="134946" y="40951"/>
                  </a:lnTo>
                  <a:lnTo>
                    <a:pt x="124344" y="17282"/>
                  </a:lnTo>
                  <a:lnTo>
                    <a:pt x="1105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>
              <p:custDataLst>
                <p:tags r:id="rId12"/>
              </p:custDataLst>
            </p:nvPr>
          </p:nvSpPr>
          <p:spPr>
            <a:xfrm>
              <a:off x="3716383" y="2945674"/>
              <a:ext cx="267790" cy="205982"/>
            </a:xfrm>
            <a:custGeom>
              <a:avLst/>
              <a:gdLst/>
              <a:ahLst/>
              <a:cxnLst/>
              <a:rect l="0" t="0" r="0" b="0"/>
              <a:pathLst>
                <a:path w="267790" h="205982">
                  <a:moveTo>
                    <a:pt x="0" y="0"/>
                  </a:moveTo>
                  <a:lnTo>
                    <a:pt x="0" y="0"/>
                  </a:lnTo>
                  <a:lnTo>
                    <a:pt x="13466" y="5214"/>
                  </a:lnTo>
                  <a:lnTo>
                    <a:pt x="16871" y="9091"/>
                  </a:lnTo>
                  <a:lnTo>
                    <a:pt x="48784" y="21805"/>
                  </a:lnTo>
                  <a:lnTo>
                    <a:pt x="78243" y="31370"/>
                  </a:lnTo>
                  <a:lnTo>
                    <a:pt x="93335" y="35743"/>
                  </a:lnTo>
                  <a:lnTo>
                    <a:pt x="97058" y="38343"/>
                  </a:lnTo>
                  <a:lnTo>
                    <a:pt x="99539" y="41528"/>
                  </a:lnTo>
                  <a:lnTo>
                    <a:pt x="103523" y="50133"/>
                  </a:lnTo>
                  <a:lnTo>
                    <a:pt x="100196" y="55181"/>
                  </a:lnTo>
                  <a:lnTo>
                    <a:pt x="70894" y="80570"/>
                  </a:lnTo>
                  <a:lnTo>
                    <a:pt x="46783" y="105484"/>
                  </a:lnTo>
                  <a:lnTo>
                    <a:pt x="44252" y="109511"/>
                  </a:lnTo>
                  <a:lnTo>
                    <a:pt x="43374" y="123662"/>
                  </a:lnTo>
                  <a:lnTo>
                    <a:pt x="46128" y="140595"/>
                  </a:lnTo>
                  <a:lnTo>
                    <a:pt x="52191" y="155378"/>
                  </a:lnTo>
                  <a:lnTo>
                    <a:pt x="59723" y="165335"/>
                  </a:lnTo>
                  <a:lnTo>
                    <a:pt x="68635" y="172179"/>
                  </a:lnTo>
                  <a:lnTo>
                    <a:pt x="98409" y="184795"/>
                  </a:lnTo>
                  <a:lnTo>
                    <a:pt x="128672" y="193714"/>
                  </a:lnTo>
                  <a:lnTo>
                    <a:pt x="160238" y="200529"/>
                  </a:lnTo>
                  <a:lnTo>
                    <a:pt x="186573" y="203833"/>
                  </a:lnTo>
                  <a:lnTo>
                    <a:pt x="201939" y="205981"/>
                  </a:lnTo>
                  <a:lnTo>
                    <a:pt x="267789" y="202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>
              <p:custDataLst>
                <p:tags r:id="rId13"/>
              </p:custDataLst>
            </p:nvPr>
          </p:nvSpPr>
          <p:spPr>
            <a:xfrm>
              <a:off x="4042954" y="2893423"/>
              <a:ext cx="613955" cy="13064"/>
            </a:xfrm>
            <a:custGeom>
              <a:avLst/>
              <a:gdLst/>
              <a:ahLst/>
              <a:cxnLst/>
              <a:rect l="0" t="0" r="0" b="0"/>
              <a:pathLst>
                <a:path w="613955" h="13064">
                  <a:moveTo>
                    <a:pt x="0" y="0"/>
                  </a:moveTo>
                  <a:lnTo>
                    <a:pt x="0" y="0"/>
                  </a:lnTo>
                  <a:lnTo>
                    <a:pt x="31379" y="0"/>
                  </a:lnTo>
                  <a:lnTo>
                    <a:pt x="55340" y="3467"/>
                  </a:lnTo>
                  <a:lnTo>
                    <a:pt x="78056" y="7105"/>
                  </a:lnTo>
                  <a:lnTo>
                    <a:pt x="102183" y="10414"/>
                  </a:lnTo>
                  <a:lnTo>
                    <a:pt x="128732" y="12278"/>
                  </a:lnTo>
                  <a:lnTo>
                    <a:pt x="154660" y="12830"/>
                  </a:lnTo>
                  <a:lnTo>
                    <a:pt x="180728" y="12994"/>
                  </a:lnTo>
                  <a:lnTo>
                    <a:pt x="206836" y="13042"/>
                  </a:lnTo>
                  <a:lnTo>
                    <a:pt x="232957" y="13057"/>
                  </a:lnTo>
                  <a:lnTo>
                    <a:pt x="259081" y="12335"/>
                  </a:lnTo>
                  <a:lnTo>
                    <a:pt x="285206" y="8574"/>
                  </a:lnTo>
                  <a:lnTo>
                    <a:pt x="312058" y="7136"/>
                  </a:lnTo>
                  <a:lnTo>
                    <a:pt x="341946" y="6710"/>
                  </a:lnTo>
                  <a:lnTo>
                    <a:pt x="369509" y="6584"/>
                  </a:lnTo>
                  <a:lnTo>
                    <a:pt x="396787" y="6547"/>
                  </a:lnTo>
                  <a:lnTo>
                    <a:pt x="426802" y="6536"/>
                  </a:lnTo>
                  <a:lnTo>
                    <a:pt x="455128" y="6533"/>
                  </a:lnTo>
                  <a:lnTo>
                    <a:pt x="484728" y="6532"/>
                  </a:lnTo>
                  <a:lnTo>
                    <a:pt x="516905" y="8467"/>
                  </a:lnTo>
                  <a:lnTo>
                    <a:pt x="542382" y="11701"/>
                  </a:lnTo>
                  <a:lnTo>
                    <a:pt x="572186" y="12659"/>
                  </a:lnTo>
                  <a:lnTo>
                    <a:pt x="613954" y="13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>
              <p:custDataLst>
                <p:tags r:id="rId14"/>
              </p:custDataLst>
            </p:nvPr>
          </p:nvSpPr>
          <p:spPr>
            <a:xfrm>
              <a:off x="4646614" y="2788920"/>
              <a:ext cx="232152" cy="209007"/>
            </a:xfrm>
            <a:custGeom>
              <a:avLst/>
              <a:gdLst/>
              <a:ahLst/>
              <a:cxnLst/>
              <a:rect l="0" t="0" r="0" b="0"/>
              <a:pathLst>
                <a:path w="232152" h="209007">
                  <a:moveTo>
                    <a:pt x="3763" y="0"/>
                  </a:moveTo>
                  <a:lnTo>
                    <a:pt x="3763" y="0"/>
                  </a:lnTo>
                  <a:lnTo>
                    <a:pt x="296" y="0"/>
                  </a:lnTo>
                  <a:lnTo>
                    <a:pt x="0" y="726"/>
                  </a:lnTo>
                  <a:lnTo>
                    <a:pt x="1607" y="3467"/>
                  </a:lnTo>
                  <a:lnTo>
                    <a:pt x="31898" y="15168"/>
                  </a:lnTo>
                  <a:lnTo>
                    <a:pt x="61653" y="27428"/>
                  </a:lnTo>
                  <a:lnTo>
                    <a:pt x="88810" y="34575"/>
                  </a:lnTo>
                  <a:lnTo>
                    <a:pt x="120066" y="47980"/>
                  </a:lnTo>
                  <a:lnTo>
                    <a:pt x="151076" y="58369"/>
                  </a:lnTo>
                  <a:lnTo>
                    <a:pt x="181311" y="67410"/>
                  </a:lnTo>
                  <a:lnTo>
                    <a:pt x="212471" y="86170"/>
                  </a:lnTo>
                  <a:lnTo>
                    <a:pt x="226929" y="104591"/>
                  </a:lnTo>
                  <a:lnTo>
                    <a:pt x="230753" y="114124"/>
                  </a:lnTo>
                  <a:lnTo>
                    <a:pt x="232151" y="126108"/>
                  </a:lnTo>
                  <a:lnTo>
                    <a:pt x="226463" y="132490"/>
                  </a:lnTo>
                  <a:lnTo>
                    <a:pt x="198929" y="151919"/>
                  </a:lnTo>
                  <a:lnTo>
                    <a:pt x="175362" y="160825"/>
                  </a:lnTo>
                  <a:lnTo>
                    <a:pt x="146113" y="169734"/>
                  </a:lnTo>
                  <a:lnTo>
                    <a:pt x="119399" y="181324"/>
                  </a:lnTo>
                  <a:lnTo>
                    <a:pt x="87916" y="195451"/>
                  </a:lnTo>
                  <a:lnTo>
                    <a:pt x="63626" y="203793"/>
                  </a:lnTo>
                  <a:lnTo>
                    <a:pt x="61089" y="205530"/>
                  </a:lnTo>
                  <a:lnTo>
                    <a:pt x="29889" y="209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>
              <p:custDataLst>
                <p:tags r:id="rId15"/>
              </p:custDataLst>
            </p:nvPr>
          </p:nvSpPr>
          <p:spPr>
            <a:xfrm>
              <a:off x="4272986" y="2658291"/>
              <a:ext cx="245346" cy="143689"/>
            </a:xfrm>
            <a:custGeom>
              <a:avLst/>
              <a:gdLst/>
              <a:ahLst/>
              <a:cxnLst/>
              <a:rect l="0" t="0" r="0" b="0"/>
              <a:pathLst>
                <a:path w="245346" h="143689">
                  <a:moveTo>
                    <a:pt x="116134" y="39189"/>
                  </a:moveTo>
                  <a:lnTo>
                    <a:pt x="116134" y="39189"/>
                  </a:lnTo>
                  <a:lnTo>
                    <a:pt x="105719" y="50329"/>
                  </a:lnTo>
                  <a:lnTo>
                    <a:pt x="104248" y="54542"/>
                  </a:lnTo>
                  <a:lnTo>
                    <a:pt x="74221" y="75602"/>
                  </a:lnTo>
                  <a:lnTo>
                    <a:pt x="49242" y="93699"/>
                  </a:lnTo>
                  <a:lnTo>
                    <a:pt x="31484" y="103157"/>
                  </a:lnTo>
                  <a:lnTo>
                    <a:pt x="14047" y="119316"/>
                  </a:lnTo>
                  <a:lnTo>
                    <a:pt x="3400" y="126620"/>
                  </a:lnTo>
                  <a:lnTo>
                    <a:pt x="716" y="130783"/>
                  </a:lnTo>
                  <a:lnTo>
                    <a:pt x="0" y="132908"/>
                  </a:lnTo>
                  <a:lnTo>
                    <a:pt x="249" y="134326"/>
                  </a:lnTo>
                  <a:lnTo>
                    <a:pt x="1140" y="135270"/>
                  </a:lnTo>
                  <a:lnTo>
                    <a:pt x="4065" y="137046"/>
                  </a:lnTo>
                  <a:lnTo>
                    <a:pt x="7784" y="140254"/>
                  </a:lnTo>
                  <a:lnTo>
                    <a:pt x="13792" y="142164"/>
                  </a:lnTo>
                  <a:lnTo>
                    <a:pt x="39877" y="143390"/>
                  </a:lnTo>
                  <a:lnTo>
                    <a:pt x="70268" y="143632"/>
                  </a:lnTo>
                  <a:lnTo>
                    <a:pt x="99602" y="143680"/>
                  </a:lnTo>
                  <a:lnTo>
                    <a:pt x="124782" y="143688"/>
                  </a:lnTo>
                  <a:lnTo>
                    <a:pt x="148281" y="142964"/>
                  </a:lnTo>
                  <a:lnTo>
                    <a:pt x="177104" y="139203"/>
                  </a:lnTo>
                  <a:lnTo>
                    <a:pt x="204781" y="135629"/>
                  </a:lnTo>
                  <a:lnTo>
                    <a:pt x="228252" y="126073"/>
                  </a:lnTo>
                  <a:lnTo>
                    <a:pt x="241978" y="115362"/>
                  </a:lnTo>
                  <a:lnTo>
                    <a:pt x="244636" y="109088"/>
                  </a:lnTo>
                  <a:lnTo>
                    <a:pt x="245345" y="105383"/>
                  </a:lnTo>
                  <a:lnTo>
                    <a:pt x="244366" y="102186"/>
                  </a:lnTo>
                  <a:lnTo>
                    <a:pt x="239408" y="96700"/>
                  </a:lnTo>
                  <a:lnTo>
                    <a:pt x="206928" y="73721"/>
                  </a:lnTo>
                  <a:lnTo>
                    <a:pt x="176767" y="54147"/>
                  </a:lnTo>
                  <a:lnTo>
                    <a:pt x="148175" y="36401"/>
                  </a:lnTo>
                  <a:lnTo>
                    <a:pt x="119520" y="18627"/>
                  </a:lnTo>
                  <a:lnTo>
                    <a:pt x="98634" y="3457"/>
                  </a:lnTo>
                  <a:lnTo>
                    <a:pt x="900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"/>
          <p:cNvGrpSpPr/>
          <p:nvPr/>
        </p:nvGrpSpPr>
        <p:grpSpPr>
          <a:xfrm>
            <a:off x="5199686" y="2749731"/>
            <a:ext cx="1559833" cy="418013"/>
            <a:chOff x="5199686" y="2749731"/>
            <a:chExt cx="1559833" cy="418013"/>
          </a:xfrm>
        </p:grpSpPr>
        <p:sp>
          <p:nvSpPr>
            <p:cNvPr id="11" name="SMARTInkShape-7"/>
            <p:cNvSpPr/>
            <p:nvPr>
              <p:custDataLst>
                <p:tags r:id="rId1"/>
              </p:custDataLst>
            </p:nvPr>
          </p:nvSpPr>
          <p:spPr>
            <a:xfrm>
              <a:off x="5199686" y="2749837"/>
              <a:ext cx="208338" cy="319935"/>
            </a:xfrm>
            <a:custGeom>
              <a:avLst/>
              <a:gdLst/>
              <a:ahLst/>
              <a:cxnLst/>
              <a:rect l="0" t="0" r="0" b="0"/>
              <a:pathLst>
                <a:path w="208338" h="319935">
                  <a:moveTo>
                    <a:pt x="195274" y="45614"/>
                  </a:moveTo>
                  <a:lnTo>
                    <a:pt x="195274" y="45614"/>
                  </a:lnTo>
                  <a:lnTo>
                    <a:pt x="190059" y="51554"/>
                  </a:lnTo>
                  <a:lnTo>
                    <a:pt x="184859" y="61969"/>
                  </a:lnTo>
                  <a:lnTo>
                    <a:pt x="182242" y="89944"/>
                  </a:lnTo>
                  <a:lnTo>
                    <a:pt x="182958" y="90407"/>
                  </a:lnTo>
                  <a:lnTo>
                    <a:pt x="185688" y="90923"/>
                  </a:lnTo>
                  <a:lnTo>
                    <a:pt x="186706" y="90334"/>
                  </a:lnTo>
                  <a:lnTo>
                    <a:pt x="187384" y="89216"/>
                  </a:lnTo>
                  <a:lnTo>
                    <a:pt x="199104" y="58931"/>
                  </a:lnTo>
                  <a:lnTo>
                    <a:pt x="201700" y="33618"/>
                  </a:lnTo>
                  <a:lnTo>
                    <a:pt x="198307" y="17869"/>
                  </a:lnTo>
                  <a:lnTo>
                    <a:pt x="194686" y="11512"/>
                  </a:lnTo>
                  <a:lnTo>
                    <a:pt x="182982" y="3963"/>
                  </a:lnTo>
                  <a:lnTo>
                    <a:pt x="162205" y="698"/>
                  </a:lnTo>
                  <a:lnTo>
                    <a:pt x="135433" y="0"/>
                  </a:lnTo>
                  <a:lnTo>
                    <a:pt x="109649" y="10328"/>
                  </a:lnTo>
                  <a:lnTo>
                    <a:pt x="77112" y="27322"/>
                  </a:lnTo>
                  <a:lnTo>
                    <a:pt x="65106" y="36033"/>
                  </a:lnTo>
                  <a:lnTo>
                    <a:pt x="32811" y="67557"/>
                  </a:lnTo>
                  <a:lnTo>
                    <a:pt x="17430" y="98175"/>
                  </a:lnTo>
                  <a:lnTo>
                    <a:pt x="4411" y="126955"/>
                  </a:lnTo>
                  <a:lnTo>
                    <a:pt x="1589" y="150951"/>
                  </a:lnTo>
                  <a:lnTo>
                    <a:pt x="0" y="179151"/>
                  </a:lnTo>
                  <a:lnTo>
                    <a:pt x="2996" y="201295"/>
                  </a:lnTo>
                  <a:lnTo>
                    <a:pt x="11948" y="221645"/>
                  </a:lnTo>
                  <a:lnTo>
                    <a:pt x="23793" y="237996"/>
                  </a:lnTo>
                  <a:lnTo>
                    <a:pt x="52223" y="260969"/>
                  </a:lnTo>
                  <a:lnTo>
                    <a:pt x="84324" y="282899"/>
                  </a:lnTo>
                  <a:lnTo>
                    <a:pt x="116907" y="301224"/>
                  </a:lnTo>
                  <a:lnTo>
                    <a:pt x="148965" y="310970"/>
                  </a:lnTo>
                  <a:lnTo>
                    <a:pt x="177521" y="316956"/>
                  </a:lnTo>
                  <a:lnTo>
                    <a:pt x="208337" y="319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>
              <p:custDataLst>
                <p:tags r:id="rId2"/>
              </p:custDataLst>
            </p:nvPr>
          </p:nvSpPr>
          <p:spPr>
            <a:xfrm>
              <a:off x="5494930" y="2978331"/>
              <a:ext cx="174351" cy="163287"/>
            </a:xfrm>
            <a:custGeom>
              <a:avLst/>
              <a:gdLst/>
              <a:ahLst/>
              <a:cxnLst/>
              <a:rect l="0" t="0" r="0" b="0"/>
              <a:pathLst>
                <a:path w="174351" h="163287">
                  <a:moveTo>
                    <a:pt x="30658" y="0"/>
                  </a:moveTo>
                  <a:lnTo>
                    <a:pt x="30658" y="0"/>
                  </a:lnTo>
                  <a:lnTo>
                    <a:pt x="27191" y="0"/>
                  </a:lnTo>
                  <a:lnTo>
                    <a:pt x="18100" y="3468"/>
                  </a:lnTo>
                  <a:lnTo>
                    <a:pt x="15755" y="5215"/>
                  </a:lnTo>
                  <a:lnTo>
                    <a:pt x="4747" y="22288"/>
                  </a:lnTo>
                  <a:lnTo>
                    <a:pt x="0" y="43454"/>
                  </a:lnTo>
                  <a:lnTo>
                    <a:pt x="2061" y="64643"/>
                  </a:lnTo>
                  <a:lnTo>
                    <a:pt x="10735" y="84710"/>
                  </a:lnTo>
                  <a:lnTo>
                    <a:pt x="22287" y="95948"/>
                  </a:lnTo>
                  <a:lnTo>
                    <a:pt x="49890" y="111522"/>
                  </a:lnTo>
                  <a:lnTo>
                    <a:pt x="71092" y="116372"/>
                  </a:lnTo>
                  <a:lnTo>
                    <a:pt x="80319" y="117035"/>
                  </a:lnTo>
                  <a:lnTo>
                    <a:pt x="87322" y="115395"/>
                  </a:lnTo>
                  <a:lnTo>
                    <a:pt x="115804" y="96575"/>
                  </a:lnTo>
                  <a:lnTo>
                    <a:pt x="119301" y="89852"/>
                  </a:lnTo>
                  <a:lnTo>
                    <a:pt x="121935" y="67802"/>
                  </a:lnTo>
                  <a:lnTo>
                    <a:pt x="121264" y="66973"/>
                  </a:lnTo>
                  <a:lnTo>
                    <a:pt x="118583" y="66052"/>
                  </a:lnTo>
                  <a:lnTo>
                    <a:pt x="113037" y="69513"/>
                  </a:lnTo>
                  <a:lnTo>
                    <a:pt x="107185" y="75163"/>
                  </a:lnTo>
                  <a:lnTo>
                    <a:pt x="99653" y="90417"/>
                  </a:lnTo>
                  <a:lnTo>
                    <a:pt x="97064" y="106135"/>
                  </a:lnTo>
                  <a:lnTo>
                    <a:pt x="99763" y="124581"/>
                  </a:lnTo>
                  <a:lnTo>
                    <a:pt x="105160" y="136900"/>
                  </a:lnTo>
                  <a:lnTo>
                    <a:pt x="118289" y="148614"/>
                  </a:lnTo>
                  <a:lnTo>
                    <a:pt x="139435" y="157810"/>
                  </a:lnTo>
                  <a:lnTo>
                    <a:pt x="174350" y="163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>
              <p:custDataLst>
                <p:tags r:id="rId3"/>
              </p:custDataLst>
            </p:nvPr>
          </p:nvSpPr>
          <p:spPr>
            <a:xfrm>
              <a:off x="5806440" y="2795451"/>
              <a:ext cx="71847" cy="235133"/>
            </a:xfrm>
            <a:custGeom>
              <a:avLst/>
              <a:gdLst/>
              <a:ahLst/>
              <a:cxnLst/>
              <a:rect l="0" t="0" r="0" b="0"/>
              <a:pathLst>
                <a:path w="71847" h="235133">
                  <a:moveTo>
                    <a:pt x="0" y="0"/>
                  </a:moveTo>
                  <a:lnTo>
                    <a:pt x="0" y="0"/>
                  </a:lnTo>
                  <a:lnTo>
                    <a:pt x="726" y="6666"/>
                  </a:lnTo>
                  <a:lnTo>
                    <a:pt x="5624" y="37002"/>
                  </a:lnTo>
                  <a:lnTo>
                    <a:pt x="10841" y="65608"/>
                  </a:lnTo>
                  <a:lnTo>
                    <a:pt x="13130" y="89995"/>
                  </a:lnTo>
                  <a:lnTo>
                    <a:pt x="20037" y="122307"/>
                  </a:lnTo>
                  <a:lnTo>
                    <a:pt x="28391" y="153337"/>
                  </a:lnTo>
                  <a:lnTo>
                    <a:pt x="37029" y="182205"/>
                  </a:lnTo>
                  <a:lnTo>
                    <a:pt x="47900" y="211981"/>
                  </a:lnTo>
                  <a:lnTo>
                    <a:pt x="54429" y="222547"/>
                  </a:lnTo>
                  <a:lnTo>
                    <a:pt x="58783" y="225910"/>
                  </a:lnTo>
                  <a:lnTo>
                    <a:pt x="63137" y="228130"/>
                  </a:lnTo>
                  <a:lnTo>
                    <a:pt x="71846" y="235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>
              <p:custDataLst>
                <p:tags r:id="rId4"/>
              </p:custDataLst>
            </p:nvPr>
          </p:nvSpPr>
          <p:spPr>
            <a:xfrm>
              <a:off x="5956663" y="2749731"/>
              <a:ext cx="45721" cy="248196"/>
            </a:xfrm>
            <a:custGeom>
              <a:avLst/>
              <a:gdLst/>
              <a:ahLst/>
              <a:cxnLst/>
              <a:rect l="0" t="0" r="0" b="0"/>
              <a:pathLst>
                <a:path w="45721" h="248196">
                  <a:moveTo>
                    <a:pt x="0" y="0"/>
                  </a:moveTo>
                  <a:lnTo>
                    <a:pt x="0" y="0"/>
                  </a:lnTo>
                  <a:lnTo>
                    <a:pt x="1935" y="19039"/>
                  </a:lnTo>
                  <a:lnTo>
                    <a:pt x="5623" y="45611"/>
                  </a:lnTo>
                  <a:lnTo>
                    <a:pt x="10841" y="72550"/>
                  </a:lnTo>
                  <a:lnTo>
                    <a:pt x="12624" y="105072"/>
                  </a:lnTo>
                  <a:lnTo>
                    <a:pt x="12933" y="130797"/>
                  </a:lnTo>
                  <a:lnTo>
                    <a:pt x="13037" y="162029"/>
                  </a:lnTo>
                  <a:lnTo>
                    <a:pt x="19990" y="189443"/>
                  </a:lnTo>
                  <a:lnTo>
                    <a:pt x="27253" y="220639"/>
                  </a:lnTo>
                  <a:lnTo>
                    <a:pt x="31707" y="230142"/>
                  </a:lnTo>
                  <a:lnTo>
                    <a:pt x="45720" y="2481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/>
            <p:cNvSpPr/>
            <p:nvPr>
              <p:custDataLst>
                <p:tags r:id="rId5"/>
              </p:custDataLst>
            </p:nvPr>
          </p:nvSpPr>
          <p:spPr>
            <a:xfrm>
              <a:off x="5878286" y="2916081"/>
              <a:ext cx="91441" cy="3469"/>
            </a:xfrm>
            <a:custGeom>
              <a:avLst/>
              <a:gdLst/>
              <a:ahLst/>
              <a:cxnLst/>
              <a:rect l="0" t="0" r="0" b="0"/>
              <a:pathLst>
                <a:path w="91441" h="3469">
                  <a:moveTo>
                    <a:pt x="91440" y="3468"/>
                  </a:moveTo>
                  <a:lnTo>
                    <a:pt x="91440" y="3468"/>
                  </a:lnTo>
                  <a:lnTo>
                    <a:pt x="81011" y="2742"/>
                  </a:lnTo>
                  <a:lnTo>
                    <a:pt x="73258" y="0"/>
                  </a:lnTo>
                  <a:lnTo>
                    <a:pt x="64974" y="233"/>
                  </a:lnTo>
                  <a:lnTo>
                    <a:pt x="35246" y="3042"/>
                  </a:lnTo>
                  <a:lnTo>
                    <a:pt x="0" y="3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>
              <p:custDataLst>
                <p:tags r:id="rId6"/>
              </p:custDataLst>
            </p:nvPr>
          </p:nvSpPr>
          <p:spPr>
            <a:xfrm>
              <a:off x="6087291" y="2984863"/>
              <a:ext cx="31388" cy="97972"/>
            </a:xfrm>
            <a:custGeom>
              <a:avLst/>
              <a:gdLst/>
              <a:ahLst/>
              <a:cxnLst/>
              <a:rect l="0" t="0" r="0" b="0"/>
              <a:pathLst>
                <a:path w="31388" h="97972">
                  <a:moveTo>
                    <a:pt x="0" y="0"/>
                  </a:moveTo>
                  <a:lnTo>
                    <a:pt x="0" y="0"/>
                  </a:lnTo>
                  <a:lnTo>
                    <a:pt x="10340" y="17444"/>
                  </a:lnTo>
                  <a:lnTo>
                    <a:pt x="19929" y="45378"/>
                  </a:lnTo>
                  <a:lnTo>
                    <a:pt x="28369" y="73552"/>
                  </a:lnTo>
                  <a:lnTo>
                    <a:pt x="31387" y="85011"/>
                  </a:lnTo>
                  <a:lnTo>
                    <a:pt x="31085" y="87880"/>
                  </a:lnTo>
                  <a:lnTo>
                    <a:pt x="26126" y="97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>
              <p:custDataLst>
                <p:tags r:id="rId7"/>
              </p:custDataLst>
            </p:nvPr>
          </p:nvSpPr>
          <p:spPr>
            <a:xfrm>
              <a:off x="6191794" y="2945674"/>
              <a:ext cx="150224" cy="137161"/>
            </a:xfrm>
            <a:custGeom>
              <a:avLst/>
              <a:gdLst/>
              <a:ahLst/>
              <a:cxnLst/>
              <a:rect l="0" t="0" r="0" b="0"/>
              <a:pathLst>
                <a:path w="150224" h="137161">
                  <a:moveTo>
                    <a:pt x="0" y="0"/>
                  </a:moveTo>
                  <a:lnTo>
                    <a:pt x="0" y="0"/>
                  </a:lnTo>
                  <a:lnTo>
                    <a:pt x="32594" y="8064"/>
                  </a:lnTo>
                  <a:lnTo>
                    <a:pt x="45701" y="11582"/>
                  </a:lnTo>
                  <a:lnTo>
                    <a:pt x="53695" y="13130"/>
                  </a:lnTo>
                  <a:lnTo>
                    <a:pt x="59666" y="16238"/>
                  </a:lnTo>
                  <a:lnTo>
                    <a:pt x="61549" y="18082"/>
                  </a:lnTo>
                  <a:lnTo>
                    <a:pt x="63641" y="22067"/>
                  </a:lnTo>
                  <a:lnTo>
                    <a:pt x="63473" y="23420"/>
                  </a:lnTo>
                  <a:lnTo>
                    <a:pt x="62636" y="24322"/>
                  </a:lnTo>
                  <a:lnTo>
                    <a:pt x="32058" y="42460"/>
                  </a:lnTo>
                  <a:lnTo>
                    <a:pt x="22472" y="50561"/>
                  </a:lnTo>
                  <a:lnTo>
                    <a:pt x="17245" y="58999"/>
                  </a:lnTo>
                  <a:lnTo>
                    <a:pt x="13889" y="72775"/>
                  </a:lnTo>
                  <a:lnTo>
                    <a:pt x="16775" y="90587"/>
                  </a:lnTo>
                  <a:lnTo>
                    <a:pt x="24148" y="102188"/>
                  </a:lnTo>
                  <a:lnTo>
                    <a:pt x="46619" y="121463"/>
                  </a:lnTo>
                  <a:lnTo>
                    <a:pt x="72515" y="131380"/>
                  </a:lnTo>
                  <a:lnTo>
                    <a:pt x="99582" y="136019"/>
                  </a:lnTo>
                  <a:lnTo>
                    <a:pt x="150223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>
              <p:custDataLst>
                <p:tags r:id="rId8"/>
              </p:custDataLst>
            </p:nvPr>
          </p:nvSpPr>
          <p:spPr>
            <a:xfrm>
              <a:off x="6361699" y="2762794"/>
              <a:ext cx="186870" cy="211090"/>
            </a:xfrm>
            <a:custGeom>
              <a:avLst/>
              <a:gdLst/>
              <a:ahLst/>
              <a:cxnLst/>
              <a:rect l="0" t="0" r="0" b="0"/>
              <a:pathLst>
                <a:path w="186870" h="211090">
                  <a:moveTo>
                    <a:pt x="45632" y="19595"/>
                  </a:moveTo>
                  <a:lnTo>
                    <a:pt x="45632" y="19595"/>
                  </a:lnTo>
                  <a:lnTo>
                    <a:pt x="36542" y="19595"/>
                  </a:lnTo>
                  <a:lnTo>
                    <a:pt x="26812" y="26529"/>
                  </a:lnTo>
                  <a:lnTo>
                    <a:pt x="7484" y="50853"/>
                  </a:lnTo>
                  <a:lnTo>
                    <a:pt x="3277" y="61548"/>
                  </a:lnTo>
                  <a:lnTo>
                    <a:pt x="355" y="93739"/>
                  </a:lnTo>
                  <a:lnTo>
                    <a:pt x="0" y="123262"/>
                  </a:lnTo>
                  <a:lnTo>
                    <a:pt x="5144" y="149332"/>
                  </a:lnTo>
                  <a:lnTo>
                    <a:pt x="17406" y="178257"/>
                  </a:lnTo>
                  <a:lnTo>
                    <a:pt x="21718" y="187115"/>
                  </a:lnTo>
                  <a:lnTo>
                    <a:pt x="38627" y="200262"/>
                  </a:lnTo>
                  <a:lnTo>
                    <a:pt x="55087" y="209882"/>
                  </a:lnTo>
                  <a:lnTo>
                    <a:pt x="66526" y="211089"/>
                  </a:lnTo>
                  <a:lnTo>
                    <a:pt x="98543" y="202483"/>
                  </a:lnTo>
                  <a:lnTo>
                    <a:pt x="128655" y="187532"/>
                  </a:lnTo>
                  <a:lnTo>
                    <a:pt x="144577" y="177808"/>
                  </a:lnTo>
                  <a:lnTo>
                    <a:pt x="171801" y="146284"/>
                  </a:lnTo>
                  <a:lnTo>
                    <a:pt x="185432" y="115202"/>
                  </a:lnTo>
                  <a:lnTo>
                    <a:pt x="186869" y="102001"/>
                  </a:lnTo>
                  <a:lnTo>
                    <a:pt x="181877" y="69766"/>
                  </a:lnTo>
                  <a:lnTo>
                    <a:pt x="177306" y="58584"/>
                  </a:lnTo>
                  <a:lnTo>
                    <a:pt x="154940" y="28160"/>
                  </a:lnTo>
                  <a:lnTo>
                    <a:pt x="1305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/>
            <p:cNvSpPr/>
            <p:nvPr>
              <p:custDataLst>
                <p:tags r:id="rId9"/>
              </p:custDataLst>
            </p:nvPr>
          </p:nvSpPr>
          <p:spPr>
            <a:xfrm>
              <a:off x="6634093" y="2952205"/>
              <a:ext cx="125426" cy="215539"/>
            </a:xfrm>
            <a:custGeom>
              <a:avLst/>
              <a:gdLst/>
              <a:ahLst/>
              <a:cxnLst/>
              <a:rect l="0" t="0" r="0" b="0"/>
              <a:pathLst>
                <a:path w="125426" h="215539">
                  <a:moveTo>
                    <a:pt x="41027" y="0"/>
                  </a:moveTo>
                  <a:lnTo>
                    <a:pt x="41027" y="0"/>
                  </a:lnTo>
                  <a:lnTo>
                    <a:pt x="41027" y="9091"/>
                  </a:lnTo>
                  <a:lnTo>
                    <a:pt x="39092" y="13233"/>
                  </a:lnTo>
                  <a:lnTo>
                    <a:pt x="16583" y="44339"/>
                  </a:lnTo>
                  <a:lnTo>
                    <a:pt x="4778" y="76788"/>
                  </a:lnTo>
                  <a:lnTo>
                    <a:pt x="0" y="93879"/>
                  </a:lnTo>
                  <a:lnTo>
                    <a:pt x="1263" y="109216"/>
                  </a:lnTo>
                  <a:lnTo>
                    <a:pt x="13900" y="136801"/>
                  </a:lnTo>
                  <a:lnTo>
                    <a:pt x="22668" y="149714"/>
                  </a:lnTo>
                  <a:lnTo>
                    <a:pt x="33351" y="153626"/>
                  </a:lnTo>
                  <a:lnTo>
                    <a:pt x="56928" y="156137"/>
                  </a:lnTo>
                  <a:lnTo>
                    <a:pt x="84540" y="151418"/>
                  </a:lnTo>
                  <a:lnTo>
                    <a:pt x="113939" y="139251"/>
                  </a:lnTo>
                  <a:lnTo>
                    <a:pt x="120120" y="134945"/>
                  </a:lnTo>
                  <a:lnTo>
                    <a:pt x="123351" y="126742"/>
                  </a:lnTo>
                  <a:lnTo>
                    <a:pt x="125425" y="110670"/>
                  </a:lnTo>
                  <a:lnTo>
                    <a:pt x="123418" y="108615"/>
                  </a:lnTo>
                  <a:lnTo>
                    <a:pt x="115382" y="106331"/>
                  </a:lnTo>
                  <a:lnTo>
                    <a:pt x="106489" y="107251"/>
                  </a:lnTo>
                  <a:lnTo>
                    <a:pt x="83137" y="112714"/>
                  </a:lnTo>
                  <a:lnTo>
                    <a:pt x="55021" y="131307"/>
                  </a:lnTo>
                  <a:lnTo>
                    <a:pt x="46302" y="142361"/>
                  </a:lnTo>
                  <a:lnTo>
                    <a:pt x="41343" y="174742"/>
                  </a:lnTo>
                  <a:lnTo>
                    <a:pt x="34495" y="215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(Calvin Cycle)</a:t>
            </a:r>
          </a:p>
          <a:p>
            <a:r>
              <a:rPr lang="en-US" dirty="0" smtClean="0"/>
              <a:t>Does not need light but can occur in the light.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Uses CO</a:t>
            </a:r>
            <a:r>
              <a:rPr lang="en-US" baseline="-25000" dirty="0" smtClean="0"/>
              <a:t>2</a:t>
            </a:r>
            <a:r>
              <a:rPr lang="en-US" dirty="0" smtClean="0"/>
              <a:t> and ATP &amp; NADPH to form PGAL, to form Glucose (sugar).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Calvin Cycle:</a:t>
            </a:r>
          </a:p>
          <a:p>
            <a:pPr lvl="0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the cycle and combines with a 5 carbon compound. This forms a 3 carbon compound.</a:t>
            </a:r>
          </a:p>
          <a:p>
            <a:pPr lvl="0"/>
            <a:r>
              <a:rPr lang="en-US" dirty="0" smtClean="0"/>
              <a:t>Energy from 12 ATP and 12 NADPH change the 3 carbon compound to PGAL, and 12 ADP and 12 NADP.</a:t>
            </a:r>
          </a:p>
          <a:p>
            <a:pPr lvl="0"/>
            <a:r>
              <a:rPr lang="en-US" dirty="0" smtClean="0"/>
              <a:t>PGAL is then converted to make glucose.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This cycle must go around 6 times to make glucose.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Dark Reaction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Calvin Cycle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 not need light but can occur in the light. </a:t>
            </a:r>
          </a:p>
          <a:p>
            <a:r>
              <a:rPr lang="en-US" dirty="0" smtClean="0"/>
              <a:t>Uses CO</a:t>
            </a:r>
            <a:r>
              <a:rPr lang="en-US" baseline="-25000" dirty="0" smtClean="0"/>
              <a:t>2</a:t>
            </a:r>
            <a:r>
              <a:rPr lang="en-US" dirty="0" smtClean="0"/>
              <a:t> and ATP &amp; NADPH to form PGAL, to form sugar.</a:t>
            </a:r>
          </a:p>
          <a:p>
            <a:r>
              <a:rPr lang="en-US" dirty="0" smtClean="0"/>
              <a:t> </a:t>
            </a:r>
            <a:r>
              <a:rPr lang="en-US" b="1" dirty="0" smtClean="0"/>
              <a:t>Calvin Cycle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enters the cycle and combines with a 5 carbon compound. This forms a 3 carbon compound.</a:t>
            </a:r>
          </a:p>
          <a:p>
            <a:r>
              <a:rPr lang="en-US" dirty="0" smtClean="0"/>
              <a:t>Energy from 12 ATP and 12 NADPH change the 3 carbon compound to PGAL, and 12 ADP and 12 NADP.</a:t>
            </a:r>
          </a:p>
          <a:p>
            <a:r>
              <a:rPr lang="en-US" dirty="0" smtClean="0"/>
              <a:t>PGAL is then converted to make glucose. </a:t>
            </a:r>
          </a:p>
          <a:p>
            <a:r>
              <a:rPr lang="en-US" sz="3600" dirty="0" smtClean="0"/>
              <a:t>This cycle must go around 6 times to make glucose.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CF6C29-7F3A-4EF8-A344-3EB803D42FF4}" type="slidenum">
              <a:rPr lang="en-US" altLang="en-US"/>
              <a:pPr eaLnBrk="1" hangingPunct="1"/>
              <a:t>104</a:t>
            </a:fld>
            <a:endParaRPr lang="en-US" altLang="en-US"/>
          </a:p>
        </p:txBody>
      </p:sp>
      <p:pic>
        <p:nvPicPr>
          <p:cNvPr id="40963" name="Picture 6" descr="rav65819_08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17488"/>
            <a:ext cx="7215187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0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6" descr="10_19CalvinCycle_1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136525"/>
            <a:ext cx="65278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37"/>
          <p:cNvSpPr txBox="1">
            <a:spLocks noChangeArrowheads="1"/>
          </p:cNvSpPr>
          <p:nvPr/>
        </p:nvSpPr>
        <p:spPr bwMode="auto">
          <a:xfrm>
            <a:off x="304800" y="4906963"/>
            <a:ext cx="8534400" cy="1570037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>
                <a:solidFill>
                  <a:schemeClr val="lt1"/>
                </a:solidFill>
                <a:latin typeface="+mn-lt"/>
                <a:ea typeface="+mn-ea"/>
              </a:rPr>
              <a:t>Phase 1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: 3 CO</a:t>
            </a:r>
            <a:r>
              <a:rPr lang="en-US" sz="3200" baseline="-25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+ </a:t>
            </a:r>
            <a:r>
              <a:rPr lang="en-US" sz="3200" b="1" dirty="0" err="1">
                <a:latin typeface="+mn-lt"/>
                <a:ea typeface="+mn-ea"/>
              </a:rPr>
              <a:t>RuBP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(5-C sugar </a:t>
            </a:r>
            <a:r>
              <a:rPr lang="en-US" sz="3200" i="1" dirty="0" err="1">
                <a:solidFill>
                  <a:schemeClr val="lt1"/>
                </a:solidFill>
                <a:latin typeface="+mn-lt"/>
                <a:ea typeface="+mn-ea"/>
              </a:rPr>
              <a:t>ribulose</a:t>
            </a:r>
            <a:r>
              <a:rPr lang="en-US" sz="3200" i="1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sz="3200" i="1" dirty="0" err="1">
                <a:solidFill>
                  <a:schemeClr val="lt1"/>
                </a:solidFill>
                <a:latin typeface="+mn-lt"/>
                <a:ea typeface="+mn-ea"/>
              </a:rPr>
              <a:t>bisphosphate</a:t>
            </a:r>
            <a:r>
              <a:rPr lang="en-US" sz="3200" i="1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  <a:endParaRPr lang="en-US" sz="3200" dirty="0">
              <a:solidFill>
                <a:schemeClr val="lt1"/>
              </a:solidFill>
              <a:latin typeface="+mn-lt"/>
              <a:ea typeface="+mn-ea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 Catalyzed by enzyme </a:t>
            </a:r>
            <a:r>
              <a:rPr lang="en-US" sz="3200" b="1" dirty="0" err="1">
                <a:latin typeface="+mn-lt"/>
                <a:ea typeface="+mn-ea"/>
              </a:rPr>
              <a:t>rubisco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(</a:t>
            </a:r>
            <a:r>
              <a:rPr lang="en-US" sz="3200" i="1" dirty="0" err="1">
                <a:solidFill>
                  <a:schemeClr val="lt1"/>
                </a:solidFill>
                <a:latin typeface="+mn-lt"/>
                <a:ea typeface="+mn-ea"/>
              </a:rPr>
              <a:t>RuBP</a:t>
            </a:r>
            <a:r>
              <a:rPr lang="en-US" sz="3200" i="1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sz="3200" i="1" dirty="0" err="1">
                <a:solidFill>
                  <a:schemeClr val="lt1"/>
                </a:solidFill>
                <a:latin typeface="+mn-lt"/>
                <a:ea typeface="+mn-ea"/>
              </a:rPr>
              <a:t>carboxylase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78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7" descr="10_19CalvinCycle_2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2238"/>
            <a:ext cx="6529388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8600" y="3503613"/>
            <a:ext cx="3962400" cy="1754187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u="sng" dirty="0">
                <a:solidFill>
                  <a:schemeClr val="lt1"/>
                </a:solidFill>
                <a:latin typeface="+mn-lt"/>
                <a:ea typeface="+mn-ea"/>
              </a:rPr>
              <a:t>Phase 2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: Use </a:t>
            </a:r>
            <a:r>
              <a:rPr lang="en-US" sz="3600" b="1" dirty="0">
                <a:solidFill>
                  <a:srgbClr val="F62300"/>
                </a:solidFill>
                <a:latin typeface="+mn-lt"/>
                <a:ea typeface="+mn-ea"/>
              </a:rPr>
              <a:t>6 ATP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 and </a:t>
            </a:r>
            <a:r>
              <a:rPr lang="en-US" sz="3600" b="1" dirty="0">
                <a:solidFill>
                  <a:srgbClr val="F62300"/>
                </a:solidFill>
                <a:latin typeface="+mn-lt"/>
                <a:ea typeface="+mn-ea"/>
              </a:rPr>
              <a:t>6 NADPH 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to produce 1 net </a:t>
            </a:r>
            <a:r>
              <a:rPr lang="en-US" sz="3600" b="1" dirty="0">
                <a:latin typeface="+mn-lt"/>
                <a:ea typeface="+mn-ea"/>
              </a:rPr>
              <a:t>G3P</a:t>
            </a:r>
            <a:endParaRPr lang="en-US" sz="360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76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4" descr="10_19CalvinCycle_3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122238"/>
            <a:ext cx="652938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28600" y="5105400"/>
            <a:ext cx="3962400" cy="1077913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>
                <a:solidFill>
                  <a:schemeClr val="lt1"/>
                </a:solidFill>
                <a:latin typeface="+mn-lt"/>
                <a:ea typeface="+mn-ea"/>
              </a:rPr>
              <a:t>Phase 3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: Use </a:t>
            </a:r>
            <a:r>
              <a:rPr lang="en-US" sz="3200" b="1" dirty="0">
                <a:solidFill>
                  <a:srgbClr val="F62300"/>
                </a:solidFill>
                <a:latin typeface="+mn-lt"/>
                <a:ea typeface="+mn-ea"/>
              </a:rPr>
              <a:t>3 ATP 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to regenerate </a:t>
            </a:r>
            <a:r>
              <a:rPr lang="en-US" sz="3200" dirty="0" err="1">
                <a:solidFill>
                  <a:schemeClr val="lt1"/>
                </a:solidFill>
                <a:latin typeface="+mn-lt"/>
                <a:ea typeface="+mn-ea"/>
              </a:rPr>
              <a:t>RuBP</a:t>
            </a:r>
            <a:endParaRPr lang="en-US" sz="3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61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Glucose is not a direct product of the Calvin cycle.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-2 molecules of G3P leave the cycle</a:t>
            </a:r>
          </a:p>
          <a:p>
            <a:pPr>
              <a:buNone/>
            </a:pPr>
            <a:r>
              <a:rPr lang="en-US" dirty="0" smtClean="0"/>
              <a:t>-each G3P contains 3 carbons</a:t>
            </a:r>
          </a:p>
          <a:p>
            <a:pPr>
              <a:buNone/>
            </a:pPr>
            <a:r>
              <a:rPr lang="en-US" dirty="0" smtClean="0"/>
              <a:t>-2 G3P are used to produce 1 glucose in reactions in the cytoplasm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During the Calvin cycle, energy is needed.  The energy is supplied from: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- 18 ATP molecules</a:t>
            </a:r>
          </a:p>
          <a:p>
            <a:pPr>
              <a:buNone/>
            </a:pPr>
            <a:r>
              <a:rPr lang="en-US" dirty="0" smtClean="0"/>
              <a:t>- 12 NADPH molecules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During respiration, electrons are shuttled through electron carriers to a final electron acceptor.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aerobic respiration</a:t>
            </a:r>
            <a:r>
              <a:rPr lang="en-US" dirty="0" smtClean="0"/>
              <a:t>: final electron receptor is 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anaerobic respiration</a:t>
            </a:r>
            <a:r>
              <a:rPr lang="en-US" dirty="0" smtClean="0"/>
              <a:t>: final electron acceptor is an inorganic molecule (not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fermentation</a:t>
            </a:r>
            <a:r>
              <a:rPr lang="en-US" dirty="0" smtClean="0"/>
              <a:t>: final electron acceptor is an organic molecule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MARTInkShape-107"/>
          <p:cNvSpPr/>
          <p:nvPr>
            <p:custDataLst>
              <p:tags r:id="rId1"/>
            </p:custDataLst>
          </p:nvPr>
        </p:nvSpPr>
        <p:spPr>
          <a:xfrm>
            <a:off x="6431280" y="6088380"/>
            <a:ext cx="1" cy="22861"/>
          </a:xfrm>
          <a:custGeom>
            <a:avLst/>
            <a:gdLst/>
            <a:ahLst/>
            <a:cxnLst/>
            <a:rect l="0" t="0" r="0" b="0"/>
            <a:pathLst>
              <a:path w="1" h="22861">
                <a:moveTo>
                  <a:pt x="0" y="0"/>
                </a:moveTo>
                <a:lnTo>
                  <a:pt x="0" y="0"/>
                </a:lnTo>
                <a:lnTo>
                  <a:pt x="0" y="22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08"/>
          <p:cNvSpPr/>
          <p:nvPr>
            <p:custDataLst>
              <p:tags r:id="rId2"/>
            </p:custDataLst>
          </p:nvPr>
        </p:nvSpPr>
        <p:spPr>
          <a:xfrm>
            <a:off x="7840980" y="477774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0"/>
                </a:lnTo>
                <a:lnTo>
                  <a:pt x="0" y="76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energy cycle: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-photosynthesis uses the products of respiration as starting substrates</a:t>
            </a:r>
          </a:p>
          <a:p>
            <a:pPr>
              <a:buNone/>
            </a:pPr>
            <a:r>
              <a:rPr lang="en-US" dirty="0" smtClean="0"/>
              <a:t>-respiration uses the products of photosynthesis as starting substrates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8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279400"/>
            <a:ext cx="70453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Respiration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--------- 6CO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smtClean="0"/>
              <a:t>6O</a:t>
            </a:r>
            <a:r>
              <a:rPr lang="en-US" baseline="-25000" dirty="0" smtClean="0"/>
              <a:t>2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Photosynthesis</a:t>
            </a:r>
          </a:p>
          <a:p>
            <a:pPr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  <a:r>
              <a:rPr lang="en-US" dirty="0" smtClean="0"/>
              <a:t> --------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</a:t>
            </a:r>
            <a:r>
              <a:rPr lang="en-US" dirty="0" smtClean="0"/>
              <a:t>6O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study.com/academy/lesson/c3-plants-definition-types-examples.html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F07F79-1835-48C3-BFAB-4A90A09CEBE9}" type="slidenum">
              <a:rPr lang="en-US" altLang="en-US"/>
              <a:pPr eaLnBrk="1" hangingPunct="1"/>
              <a:t>113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Photorespiration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Rubisco has 2 enzymatic activities: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1. carboxylation – the addition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to RuBP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-favored under normal conditions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2. </a:t>
            </a:r>
            <a:r>
              <a:rPr lang="en-US" altLang="en-US" b="1" smtClean="0">
                <a:solidFill>
                  <a:srgbClr val="FF0000"/>
                </a:solidFill>
              </a:rPr>
              <a:t>photorespiration</a:t>
            </a:r>
            <a:r>
              <a:rPr lang="en-US" altLang="en-US" smtClean="0"/>
              <a:t> – the oxidation of RuBP by the addition of O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-favored in hot conditions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 and O</a:t>
            </a:r>
            <a:r>
              <a:rPr lang="en-US" altLang="en-US" baseline="-25000" smtClean="0"/>
              <a:t>2</a:t>
            </a:r>
            <a:r>
              <a:rPr lang="en-US" altLang="en-US" smtClean="0"/>
              <a:t> compete for the active site on RuBP.</a:t>
            </a:r>
          </a:p>
        </p:txBody>
      </p:sp>
    </p:spTree>
    <p:extLst>
      <p:ext uri="{BB962C8B-B14F-4D97-AF65-F5344CB8AC3E}">
        <p14:creationId xmlns:p14="http://schemas.microsoft.com/office/powerpoint/2010/main" val="2300015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A8208C-C981-4F43-AF17-595C32D9CC29}" type="slidenum">
              <a:rPr lang="en-US" altLang="en-US"/>
              <a:pPr eaLnBrk="1" hangingPunct="1"/>
              <a:t>114</a:t>
            </a:fld>
            <a:endParaRPr lang="en-US" altLang="en-US"/>
          </a:p>
        </p:txBody>
      </p:sp>
      <p:pic>
        <p:nvPicPr>
          <p:cNvPr id="47107" name="Picture 6" descr="rav65819_08_1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63675"/>
            <a:ext cx="85756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8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0F4DBC-2965-4DC0-9AD7-51241535602B}" type="slidenum">
              <a:rPr lang="en-US" altLang="en-US"/>
              <a:pPr eaLnBrk="1" hangingPunct="1"/>
              <a:t>115</a:t>
            </a:fld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Photorespiration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Some plants can avoid photorespiration by using an enzyme other than rubisco.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</a:t>
            </a:r>
            <a:r>
              <a:rPr lang="en-US" altLang="en-US" b="1" smtClean="0">
                <a:solidFill>
                  <a:srgbClr val="FF0000"/>
                </a:solidFill>
              </a:rPr>
              <a:t>PEP carboxylase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-CO</a:t>
            </a:r>
            <a:r>
              <a:rPr lang="en-US" altLang="en-US" baseline="-25000" smtClean="0"/>
              <a:t>2</a:t>
            </a:r>
            <a:r>
              <a:rPr lang="en-US" altLang="en-US" smtClean="0"/>
              <a:t> is added to phosphoenolpyruvate (PEP)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-a 4 carbon compound is produced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-CO</a:t>
            </a:r>
            <a:r>
              <a:rPr lang="en-US" altLang="en-US" baseline="-25000" smtClean="0"/>
              <a:t>2</a:t>
            </a:r>
            <a:r>
              <a:rPr lang="en-US" altLang="en-US" smtClean="0"/>
              <a:t> is later released from this 4-carbon compound and used by rubisco in the Calvin cycle</a:t>
            </a:r>
          </a:p>
        </p:txBody>
      </p:sp>
    </p:spTree>
    <p:extLst>
      <p:ext uri="{BB962C8B-B14F-4D97-AF65-F5344CB8AC3E}">
        <p14:creationId xmlns:p14="http://schemas.microsoft.com/office/powerpoint/2010/main" val="1053549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  <a:ea typeface="+mj-ea"/>
                <a:cs typeface="+mj-cs"/>
              </a:rPr>
              <a:t>Evolutionary Adaptations</a:t>
            </a:r>
            <a:endParaRPr lang="en-US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58371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211763"/>
          </a:xfrm>
        </p:spPr>
        <p:txBody>
          <a:bodyPr/>
          <a:lstStyle/>
          <a:p>
            <a:pPr marL="514350" indent="-514350" eaLnBrk="1" hangingPunct="1">
              <a:buFont typeface="Rockwell" pitchFamily="18" charset="0"/>
              <a:buAutoNum type="arabicPeriod"/>
            </a:pPr>
            <a:r>
              <a:rPr lang="en-US" altLang="en-US" sz="2800" b="1" smtClean="0">
                <a:solidFill>
                  <a:srgbClr val="03F30E"/>
                </a:solidFill>
              </a:rPr>
              <a:t>Problem with C</a:t>
            </a:r>
            <a:r>
              <a:rPr lang="en-US" altLang="en-US" sz="2800" b="1" baseline="-25000" smtClean="0">
                <a:solidFill>
                  <a:srgbClr val="03F30E"/>
                </a:solidFill>
              </a:rPr>
              <a:t>3</a:t>
            </a:r>
            <a:r>
              <a:rPr lang="en-US" altLang="en-US" sz="2800" b="1" smtClean="0">
                <a:solidFill>
                  <a:srgbClr val="03F30E"/>
                </a:solidFill>
              </a:rPr>
              <a:t> Plants</a:t>
            </a:r>
            <a:r>
              <a:rPr lang="en-US" altLang="en-US" sz="2800" smtClean="0"/>
              <a:t>:</a:t>
            </a:r>
          </a:p>
          <a:p>
            <a:pPr marL="862013" lvl="1" indent="-514350" eaLnBrk="1" hangingPunct="1"/>
            <a:r>
              <a:rPr lang="en-US" altLang="en-US" sz="2800" smtClean="0"/>
              <a:t>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fixed to 3-C compound </a:t>
            </a:r>
            <a:r>
              <a:rPr lang="en-US" altLang="en-US" sz="2800" smtClean="0">
                <a:sym typeface="Wingdings" pitchFamily="2" charset="2"/>
              </a:rPr>
              <a:t>in Calvin cycle</a:t>
            </a:r>
            <a:endParaRPr lang="en-US" altLang="en-US" sz="2800" smtClean="0"/>
          </a:p>
          <a:p>
            <a:pPr marL="862013" lvl="1" indent="-514350" eaLnBrk="1" hangingPunct="1"/>
            <a:r>
              <a:rPr lang="en-US" altLang="en-US" sz="2800" smtClean="0"/>
              <a:t>Ex. Rice, wheat, soybeans</a:t>
            </a:r>
          </a:p>
          <a:p>
            <a:pPr marL="862013" lvl="1" indent="-514350" eaLnBrk="1" hangingPunct="1"/>
            <a:r>
              <a:rPr lang="en-US" altLang="en-US" sz="2800" u="sng" smtClean="0"/>
              <a:t>Hot, dry days</a:t>
            </a:r>
            <a:r>
              <a:rPr lang="en-US" altLang="en-US" sz="2800" smtClean="0"/>
              <a:t>:</a:t>
            </a:r>
          </a:p>
          <a:p>
            <a:pPr marL="1409700" lvl="4" indent="-514350" eaLnBrk="1" hangingPunct="1"/>
            <a:r>
              <a:rPr lang="en-US" altLang="en-US" sz="2800" smtClean="0"/>
              <a:t>partially close stomata, ↓CO</a:t>
            </a:r>
            <a:r>
              <a:rPr lang="en-US" altLang="en-US" sz="2800" baseline="-25000" smtClean="0"/>
              <a:t>2</a:t>
            </a:r>
            <a:endParaRPr lang="en-US" altLang="en-US" sz="2800" smtClean="0"/>
          </a:p>
          <a:p>
            <a:pPr marL="1409700" lvl="4" indent="-514350" eaLnBrk="1" hangingPunct="1"/>
            <a:r>
              <a:rPr lang="en-US" altLang="en-US" sz="2800" smtClean="0"/>
              <a:t>Photorespiration</a:t>
            </a:r>
          </a:p>
          <a:p>
            <a:pPr marL="1409700" lvl="4" indent="-514350" eaLnBrk="1" hangingPunct="1"/>
            <a:r>
              <a:rPr lang="en-US" altLang="en-US" sz="2800" smtClean="0"/>
              <a:t>↓ photosynthetic output (no sugars made)</a:t>
            </a:r>
          </a:p>
          <a:p>
            <a:pPr marL="862013" lvl="1" indent="-514350" eaLnBrk="1" hangingPunct="1">
              <a:buFontTx/>
              <a:buNone/>
            </a:pPr>
            <a:endParaRPr lang="en-US" altLang="en-US" sz="2800" smtClean="0">
              <a:sym typeface="Wingdings" pitchFamily="2" charset="2"/>
            </a:endParaRPr>
          </a:p>
        </p:txBody>
      </p:sp>
      <p:pic>
        <p:nvPicPr>
          <p:cNvPr id="58375" name="Picture 7" descr="http://www.blogcdn.com/www.slashfood.com/media/2007/05/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23622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http://www.virginiagrains.com/cg_wheat_close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768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 descr="http://soilcrop.tamu.edu/photogallery/peanutsoilcrops+/images/Impact%20Center%20soyb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876800"/>
            <a:ext cx="2209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9395" name="Content Placeholder 7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Rockwell" pitchFamily="18" charset="0"/>
              <a:buAutoNum type="arabicPeriod" startAt="2"/>
            </a:pPr>
            <a:r>
              <a:rPr lang="en-US" altLang="en-US" b="1" smtClean="0">
                <a:solidFill>
                  <a:srgbClr val="03F30E"/>
                </a:solidFill>
              </a:rPr>
              <a:t>C</a:t>
            </a:r>
            <a:r>
              <a:rPr lang="en-US" altLang="en-US" b="1" baseline="-25000" smtClean="0">
                <a:solidFill>
                  <a:srgbClr val="03F30E"/>
                </a:solidFill>
              </a:rPr>
              <a:t>4</a:t>
            </a:r>
            <a:r>
              <a:rPr lang="en-US" altLang="en-US" b="1" smtClean="0">
                <a:solidFill>
                  <a:srgbClr val="03F30E"/>
                </a:solidFill>
              </a:rPr>
              <a:t> Plants</a:t>
            </a:r>
            <a:r>
              <a:rPr lang="en-US" altLang="en-US" smtClean="0"/>
              <a:t>:</a:t>
            </a:r>
          </a:p>
          <a:p>
            <a:pPr marL="862013" lvl="1" indent="-514350" eaLnBrk="1" hangingPunct="1"/>
            <a:r>
              <a:rPr lang="en-US" altLang="en-US" sz="2800" smtClean="0">
                <a:sym typeface="Wingdings" pitchFamily="2" charset="2"/>
              </a:rPr>
              <a:t>CO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 fixed to 4-C compound</a:t>
            </a:r>
          </a:p>
          <a:p>
            <a:pPr marL="862013" lvl="1" indent="-514350" eaLnBrk="1" hangingPunct="1"/>
            <a:r>
              <a:rPr lang="en-US" altLang="en-US" sz="2800" smtClean="0">
                <a:sym typeface="Wingdings" pitchFamily="2" charset="2"/>
              </a:rPr>
              <a:t>Ex. corn, sugarcane, grass</a:t>
            </a:r>
          </a:p>
          <a:p>
            <a:pPr marL="862013" lvl="1" indent="-514350" eaLnBrk="1" hangingPunct="1"/>
            <a:r>
              <a:rPr lang="en-US" altLang="en-US" sz="2800" u="sng" smtClean="0">
                <a:sym typeface="Wingdings" pitchFamily="2" charset="2"/>
              </a:rPr>
              <a:t>Hot, dry days</a:t>
            </a:r>
            <a:r>
              <a:rPr lang="en-US" altLang="en-US" sz="2800" smtClean="0">
                <a:sym typeface="Wingdings" pitchFamily="2" charset="2"/>
              </a:rPr>
              <a:t>  stomata close</a:t>
            </a:r>
          </a:p>
          <a:p>
            <a:pPr marL="1227138" lvl="3" indent="-514350" eaLnBrk="1" hangingPunct="1"/>
            <a:r>
              <a:rPr lang="en-US" altLang="en-US" sz="2800" smtClean="0">
                <a:sym typeface="Wingdings" pitchFamily="2" charset="2"/>
              </a:rPr>
              <a:t>2 cell types = </a:t>
            </a:r>
            <a:r>
              <a:rPr lang="en-US" altLang="en-US" sz="2800" b="1" smtClean="0">
                <a:solidFill>
                  <a:srgbClr val="FFFF00"/>
                </a:solidFill>
                <a:sym typeface="Wingdings" pitchFamily="2" charset="2"/>
              </a:rPr>
              <a:t>mesophyll</a:t>
            </a:r>
            <a:r>
              <a:rPr lang="en-US" altLang="en-US" sz="2800" smtClean="0">
                <a:sym typeface="Wingdings" pitchFamily="2" charset="2"/>
              </a:rPr>
              <a:t> &amp; </a:t>
            </a:r>
            <a:r>
              <a:rPr lang="en-US" altLang="en-US" sz="2800" b="1" smtClean="0">
                <a:solidFill>
                  <a:srgbClr val="FFFF00"/>
                </a:solidFill>
                <a:sym typeface="Wingdings" pitchFamily="2" charset="2"/>
              </a:rPr>
              <a:t>bundle sheath </a:t>
            </a:r>
            <a:r>
              <a:rPr lang="en-US" altLang="en-US" sz="2800" smtClean="0">
                <a:sym typeface="Wingdings" pitchFamily="2" charset="2"/>
              </a:rPr>
              <a:t>cells</a:t>
            </a:r>
          </a:p>
          <a:p>
            <a:pPr marL="1409700" lvl="4" indent="-514350" eaLnBrk="1" hangingPunct="1"/>
            <a:r>
              <a:rPr lang="en-US" altLang="en-US" sz="2800" u="sng" smtClean="0">
                <a:sym typeface="Wingdings" pitchFamily="2" charset="2"/>
              </a:rPr>
              <a:t>mesophyll</a:t>
            </a:r>
            <a:r>
              <a:rPr lang="en-US" altLang="en-US" sz="2800" smtClean="0">
                <a:sym typeface="Wingdings" pitchFamily="2" charset="2"/>
              </a:rPr>
              <a:t> : PEP carboxylase fixes CO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 (4-C), pump CO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 to bundle sheath</a:t>
            </a:r>
          </a:p>
          <a:p>
            <a:pPr marL="1409700" lvl="4" indent="-514350" eaLnBrk="1" hangingPunct="1"/>
            <a:r>
              <a:rPr lang="en-US" altLang="en-US" sz="2800" u="sng" smtClean="0">
                <a:sym typeface="Wingdings" pitchFamily="2" charset="2"/>
              </a:rPr>
              <a:t>bundle sheath</a:t>
            </a:r>
            <a:r>
              <a:rPr lang="en-US" altLang="en-US" sz="2800" smtClean="0">
                <a:sym typeface="Wingdings" pitchFamily="2" charset="2"/>
              </a:rPr>
              <a:t>: CO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 used in Calvin cycle</a:t>
            </a:r>
          </a:p>
          <a:p>
            <a:pPr marL="862013" lvl="1" indent="-514350" eaLnBrk="1" hangingPunct="1"/>
            <a:r>
              <a:rPr lang="en-US" altLang="en-US" sz="2800" smtClean="0">
                <a:sym typeface="Wingdings" pitchFamily="2" charset="2"/>
              </a:rPr>
              <a:t>↓photorespiration, ↑sugar production</a:t>
            </a:r>
          </a:p>
          <a:p>
            <a:pPr marL="862013" lvl="1" indent="-514350" eaLnBrk="1" hangingPunct="1"/>
            <a:r>
              <a:rPr lang="en-US" altLang="en-US" sz="2800" b="1" smtClean="0">
                <a:solidFill>
                  <a:srgbClr val="FFC000"/>
                </a:solidFill>
                <a:sym typeface="Wingdings" pitchFamily="2" charset="2"/>
              </a:rPr>
              <a:t>WHY?</a:t>
            </a:r>
            <a:r>
              <a:rPr lang="en-US" altLang="en-US" sz="2800" smtClean="0">
                <a:sym typeface="Wingdings" pitchFamily="2" charset="2"/>
              </a:rPr>
              <a:t>  Advantage in hot, sunny areas</a:t>
            </a:r>
            <a:endParaRPr lang="en-US" altLang="en-US" sz="2800" smtClean="0"/>
          </a:p>
        </p:txBody>
      </p:sp>
      <p:pic>
        <p:nvPicPr>
          <p:cNvPr id="59397" name="Picture 5" descr="http://katynally.files.wordpress.com/2009/03/corn-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325" y="0"/>
            <a:ext cx="324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C</a:t>
            </a:r>
            <a:r>
              <a:rPr lang="en-US" altLang="en-US" baseline="-25000" smtClean="0"/>
              <a:t>4</a:t>
            </a:r>
            <a:r>
              <a:rPr lang="en-US" altLang="en-US" smtClean="0"/>
              <a:t> Leaf Anatomy</a:t>
            </a:r>
          </a:p>
        </p:txBody>
      </p:sp>
      <p:pic>
        <p:nvPicPr>
          <p:cNvPr id="67587" name="Picture 31" descr="10_20_C4Pathway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9962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8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1443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Rockwell" pitchFamily="18" charset="0"/>
              <a:buAutoNum type="arabicPeriod" startAt="3"/>
            </a:pPr>
            <a:r>
              <a:rPr lang="en-US" altLang="en-US" b="1" smtClean="0">
                <a:solidFill>
                  <a:srgbClr val="03F30E"/>
                </a:solidFill>
              </a:rPr>
              <a:t>CAM Plants</a:t>
            </a:r>
            <a:r>
              <a:rPr lang="en-US" altLang="en-US" smtClean="0"/>
              <a:t>:</a:t>
            </a:r>
          </a:p>
          <a:p>
            <a:pPr marL="862013" lvl="1" indent="-514350" eaLnBrk="1" hangingPunct="1"/>
            <a:r>
              <a:rPr lang="en-US" altLang="en-US" sz="2800" i="1" smtClean="0">
                <a:sym typeface="Wingdings" pitchFamily="2" charset="2"/>
              </a:rPr>
              <a:t>Crassulacean acid metabolism (CAM)</a:t>
            </a:r>
          </a:p>
          <a:p>
            <a:pPr marL="862013" lvl="1" indent="-514350" eaLnBrk="1" hangingPunct="1"/>
            <a:r>
              <a:rPr lang="en-US" altLang="en-US" sz="2800" u="sng" smtClean="0">
                <a:sym typeface="Wingdings" pitchFamily="2" charset="2"/>
              </a:rPr>
              <a:t>NIGHT</a:t>
            </a:r>
            <a:r>
              <a:rPr lang="en-US" altLang="en-US" sz="2800" smtClean="0">
                <a:sym typeface="Wingdings" pitchFamily="2" charset="2"/>
              </a:rPr>
              <a:t>: stomata open  CO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 enters  converts to organic acid, stored in mesophyll cells</a:t>
            </a:r>
          </a:p>
          <a:p>
            <a:pPr marL="862013" lvl="1" indent="-514350" eaLnBrk="1" hangingPunct="1"/>
            <a:r>
              <a:rPr lang="en-US" altLang="en-US" sz="2800" u="sng" smtClean="0">
                <a:sym typeface="Wingdings" pitchFamily="2" charset="2"/>
              </a:rPr>
              <a:t>DAY</a:t>
            </a:r>
            <a:r>
              <a:rPr lang="en-US" altLang="en-US" sz="2800" smtClean="0">
                <a:sym typeface="Wingdings" pitchFamily="2" charset="2"/>
              </a:rPr>
              <a:t>: stomata closed  light reactions supply ATP, NADPH; CO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 released from organic acids for Calvin cycle</a:t>
            </a:r>
          </a:p>
          <a:p>
            <a:pPr marL="862013" lvl="1" indent="-514350" eaLnBrk="1" hangingPunct="1"/>
            <a:r>
              <a:rPr lang="en-US" altLang="en-US" sz="2800" smtClean="0">
                <a:sym typeface="Wingdings" pitchFamily="2" charset="2"/>
              </a:rPr>
              <a:t>Ex. cacti, pineapples, succulent (H</a:t>
            </a:r>
            <a:r>
              <a:rPr lang="en-US" altLang="en-US" sz="2800" baseline="-25000" smtClean="0">
                <a:sym typeface="Wingdings" pitchFamily="2" charset="2"/>
              </a:rPr>
              <a:t>2</a:t>
            </a:r>
            <a:r>
              <a:rPr lang="en-US" altLang="en-US" sz="2800" smtClean="0">
                <a:sym typeface="Wingdings" pitchFamily="2" charset="2"/>
              </a:rPr>
              <a:t>O-storing) plants</a:t>
            </a:r>
          </a:p>
          <a:p>
            <a:pPr marL="862013" lvl="1" indent="-514350" eaLnBrk="1" hangingPunct="1"/>
            <a:r>
              <a:rPr lang="en-US" altLang="en-US" sz="2800" b="1" smtClean="0">
                <a:solidFill>
                  <a:srgbClr val="FFC000"/>
                </a:solidFill>
                <a:sym typeface="Wingdings" pitchFamily="2" charset="2"/>
              </a:rPr>
              <a:t>WHY?  </a:t>
            </a:r>
            <a:r>
              <a:rPr lang="en-US" altLang="en-US" sz="2800" smtClean="0">
                <a:sym typeface="Wingdings" pitchFamily="2" charset="2"/>
              </a:rPr>
              <a:t>Advantage in arid conditions</a:t>
            </a:r>
            <a:endParaRPr lang="en-US" altLang="en-US" sz="2800" smtClean="0"/>
          </a:p>
        </p:txBody>
      </p:sp>
      <p:pic>
        <p:nvPicPr>
          <p:cNvPr id="61445" name="Picture 5" descr="http://www.windows.ucar.edu/earth/images/cactu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1525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https://academics.skidmore.edu/weblogs/students/dlo/pine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http://hortiplex.gardenweb.com/plants/jour/p/70/gw1043470/2601919844251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550" y="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6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7787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Energy Harvest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6474"/>
            <a:ext cx="8915400" cy="22940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Energy is released as electrons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fall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from organic molecules to O</a:t>
            </a:r>
            <a:r>
              <a:rPr lang="en-US" altLang="ja-JP" baseline="-25000" dirty="0" smtClean="0">
                <a:ea typeface="ＭＳ Ｐゴシック" pitchFamily="34" charset="-128"/>
              </a:rPr>
              <a:t>2</a:t>
            </a:r>
          </a:p>
          <a:p>
            <a:r>
              <a:rPr lang="en-US" dirty="0" smtClean="0">
                <a:ea typeface="ＭＳ Ｐゴシック" pitchFamily="34" charset="-128"/>
              </a:rPr>
              <a:t>Broken down into steps: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 smtClean="0">
                <a:solidFill>
                  <a:srgbClr val="246172"/>
                </a:solidFill>
                <a:ea typeface="ＭＳ Ｐゴシック" pitchFamily="34" charset="-128"/>
              </a:rPr>
              <a:t>Food (Glucose) </a:t>
            </a:r>
            <a:r>
              <a:rPr lang="en-US" b="1" dirty="0" smtClean="0">
                <a:solidFill>
                  <a:srgbClr val="246172"/>
                </a:solidFill>
                <a:ea typeface="ＭＳ Ｐゴシック" pitchFamily="34" charset="-128"/>
                <a:sym typeface="Wingdings" pitchFamily="2" charset="2"/>
              </a:rPr>
              <a:t> NADH  ETC    O</a:t>
            </a:r>
            <a:r>
              <a:rPr lang="en-US" b="1" baseline="-25000" dirty="0" smtClean="0">
                <a:solidFill>
                  <a:srgbClr val="246172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endParaRPr lang="en-US" b="1" baseline="-25000" dirty="0" smtClean="0">
              <a:solidFill>
                <a:srgbClr val="246172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Coenzyme NAD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US" dirty="0" smtClean="0">
                <a:ea typeface="ＭＳ Ｐゴシック" pitchFamily="34" charset="-128"/>
              </a:rPr>
              <a:t> = electron acceptor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NAD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US" dirty="0" smtClean="0">
                <a:ea typeface="ＭＳ Ｐゴシック" pitchFamily="34" charset="-128"/>
              </a:rPr>
              <a:t> picks up 2e</a:t>
            </a:r>
            <a:r>
              <a:rPr lang="en-US" baseline="30000" dirty="0" smtClean="0">
                <a:ea typeface="ＭＳ Ｐゴシック" pitchFamily="34" charset="-128"/>
              </a:rPr>
              <a:t>-</a:t>
            </a:r>
            <a:r>
              <a:rPr lang="en-US" dirty="0" smtClean="0">
                <a:ea typeface="ＭＳ Ｐゴシック" pitchFamily="34" charset="-128"/>
              </a:rPr>
              <a:t> and 2H</a:t>
            </a:r>
            <a:r>
              <a:rPr lang="en-US" baseline="30000" dirty="0" smtClean="0">
                <a:ea typeface="ＭＳ Ｐゴシック" pitchFamily="34" charset="-128"/>
              </a:rPr>
              <a:t>+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NADH (stores E)</a:t>
            </a:r>
          </a:p>
          <a:p>
            <a:pPr lvl="1"/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NADH carries electrons to the electron transport chain (ETC)</a:t>
            </a:r>
          </a:p>
          <a:p>
            <a:pPr lvl="1"/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ETC: transfers e</a:t>
            </a:r>
            <a:r>
              <a:rPr lang="en-US" baseline="30000" dirty="0" smtClean="0">
                <a:ea typeface="ＭＳ Ｐゴシック" pitchFamily="34" charset="-128"/>
                <a:sym typeface="Wingdings" pitchFamily="2" charset="2"/>
              </a:rPr>
              <a:t>-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to O</a:t>
            </a:r>
            <a:r>
              <a:rPr lang="en-US" baseline="-25000" dirty="0" smtClean="0"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to make H</a:t>
            </a:r>
            <a:r>
              <a:rPr lang="en-US" baseline="-25000" dirty="0" smtClean="0"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O ; releases energy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6" descr="rav65819_07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41809"/>
            <a:ext cx="3636930" cy="32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09_05ElectronTransChains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100" y="3541809"/>
            <a:ext cx="4631363" cy="30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4" descr="10_19CalvinCycle_3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2238"/>
            <a:ext cx="6529388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3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10_21_C4andCAMPhotosynth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36525"/>
            <a:ext cx="70294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0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  <a:ea typeface="+mj-ea"/>
                <a:cs typeface="+mj-cs"/>
              </a:rPr>
              <a:t>Comparison</a:t>
            </a:r>
            <a:endParaRPr lang="en-US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</a:t>
                      </a:r>
                      <a:r>
                        <a:rPr lang="en-US" sz="4000" baseline="-25000" dirty="0" smtClean="0"/>
                        <a:t>3</a:t>
                      </a:r>
                      <a:endParaRPr lang="en-US" sz="4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</a:t>
                      </a:r>
                      <a:r>
                        <a:rPr lang="en-US" sz="4000" baseline="-25000" dirty="0" smtClean="0"/>
                        <a:t>4</a:t>
                      </a:r>
                      <a:endParaRPr lang="en-US" sz="4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CAM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 fixation &amp; Calvin together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 fixation</a:t>
                      </a:r>
                      <a:r>
                        <a:rPr lang="en-US" sz="2400" baseline="0" dirty="0" smtClean="0"/>
                        <a:t> &amp; Calvin in different cells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 fixation &amp; Calvin at different TIMES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Rubisco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PEP </a:t>
                      </a:r>
                      <a:r>
                        <a:rPr lang="en-US" sz="2400" dirty="0" err="1" smtClean="0"/>
                        <a:t>carboxylase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Organic acid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5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C-3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www.cropsreview.com/c3-plants.html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www.bozemanscience.com/photosynthesis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www.bozemanscience.com/013-photosynthesis-and-respiration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4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Aerobic respiration: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→ 6CO</a:t>
            </a:r>
            <a:r>
              <a:rPr lang="en-US" baseline="-25000" dirty="0" smtClean="0"/>
              <a:t>2</a:t>
            </a:r>
            <a:r>
              <a:rPr lang="en-US" dirty="0" smtClean="0"/>
              <a:t>  + 12H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= -686kcal/mol of glucose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 can be even higher than this in a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This large amount of energy must be released in small steps rather than all at once.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Oxidation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Cells are able to make ATP via: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substrate-level phosphorylation</a:t>
            </a:r>
            <a:r>
              <a:rPr lang="en-US" dirty="0" smtClean="0"/>
              <a:t> – transferring a phosphate directly to ADP from another molecule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oxidative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/>
              <a:t> – use of </a:t>
            </a:r>
            <a:r>
              <a:rPr lang="en-US" b="1" dirty="0" smtClean="0">
                <a:solidFill>
                  <a:srgbClr val="FF0000"/>
                </a:solidFill>
              </a:rPr>
              <a:t>ATP </a:t>
            </a:r>
            <a:r>
              <a:rPr lang="en-US" b="1" dirty="0" err="1" smtClean="0">
                <a:solidFill>
                  <a:srgbClr val="FF0000"/>
                </a:solidFill>
              </a:rPr>
              <a:t>synthase</a:t>
            </a:r>
            <a:r>
              <a:rPr lang="en-US" dirty="0" smtClean="0"/>
              <a:t> and energy derived from a proton (H</a:t>
            </a:r>
            <a:r>
              <a:rPr lang="en-US" baseline="30000" dirty="0" smtClean="0"/>
              <a:t>+</a:t>
            </a:r>
            <a:r>
              <a:rPr lang="en-US" dirty="0" smtClean="0"/>
              <a:t>) gradient to make ATP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425" y="1933575"/>
            <a:ext cx="89439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SMARTInkShape-Group25"/>
          <p:cNvGrpSpPr/>
          <p:nvPr/>
        </p:nvGrpSpPr>
        <p:grpSpPr>
          <a:xfrm>
            <a:off x="7316425" y="2240280"/>
            <a:ext cx="661715" cy="373381"/>
            <a:chOff x="7316425" y="2240280"/>
            <a:chExt cx="661715" cy="373381"/>
          </a:xfrm>
        </p:grpSpPr>
        <p:sp>
          <p:nvSpPr>
            <p:cNvPr id="18" name="SMARTInkShape-133"/>
            <p:cNvSpPr/>
            <p:nvPr>
              <p:custDataLst>
                <p:tags r:id="rId9"/>
              </p:custDataLst>
            </p:nvPr>
          </p:nvSpPr>
          <p:spPr>
            <a:xfrm>
              <a:off x="7452360" y="2331720"/>
              <a:ext cx="76201" cy="30481"/>
            </a:xfrm>
            <a:custGeom>
              <a:avLst/>
              <a:gdLst/>
              <a:ahLst/>
              <a:cxnLst/>
              <a:rect l="0" t="0" r="0" b="0"/>
              <a:pathLst>
                <a:path w="76201" h="30481">
                  <a:moveTo>
                    <a:pt x="76200" y="30480"/>
                  </a:moveTo>
                  <a:lnTo>
                    <a:pt x="76200" y="30480"/>
                  </a:lnTo>
                  <a:lnTo>
                    <a:pt x="72154" y="30480"/>
                  </a:lnTo>
                  <a:lnTo>
                    <a:pt x="37842" y="7893"/>
                  </a:lnTo>
                  <a:lnTo>
                    <a:pt x="25042" y="23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4"/>
            <p:cNvSpPr/>
            <p:nvPr>
              <p:custDataLst>
                <p:tags r:id="rId10"/>
              </p:custDataLst>
            </p:nvPr>
          </p:nvSpPr>
          <p:spPr>
            <a:xfrm>
              <a:off x="7316425" y="2240280"/>
              <a:ext cx="113076" cy="144781"/>
            </a:xfrm>
            <a:custGeom>
              <a:avLst/>
              <a:gdLst/>
              <a:ahLst/>
              <a:cxnLst/>
              <a:rect l="0" t="0" r="0" b="0"/>
              <a:pathLst>
                <a:path w="113076" h="144781">
                  <a:moveTo>
                    <a:pt x="113075" y="0"/>
                  </a:moveTo>
                  <a:lnTo>
                    <a:pt x="113075" y="0"/>
                  </a:lnTo>
                  <a:lnTo>
                    <a:pt x="113075" y="6561"/>
                  </a:lnTo>
                  <a:lnTo>
                    <a:pt x="93513" y="34924"/>
                  </a:lnTo>
                  <a:lnTo>
                    <a:pt x="90649" y="44131"/>
                  </a:lnTo>
                  <a:lnTo>
                    <a:pt x="90504" y="43814"/>
                  </a:lnTo>
                  <a:lnTo>
                    <a:pt x="89371" y="13356"/>
                  </a:lnTo>
                  <a:lnTo>
                    <a:pt x="87959" y="11444"/>
                  </a:lnTo>
                  <a:lnTo>
                    <a:pt x="82438" y="8473"/>
                  </a:lnTo>
                  <a:lnTo>
                    <a:pt x="59182" y="1283"/>
                  </a:lnTo>
                  <a:lnTo>
                    <a:pt x="55979" y="1702"/>
                  </a:lnTo>
                  <a:lnTo>
                    <a:pt x="34040" y="14764"/>
                  </a:lnTo>
                  <a:lnTo>
                    <a:pt x="21265" y="28551"/>
                  </a:lnTo>
                  <a:lnTo>
                    <a:pt x="4973" y="58854"/>
                  </a:lnTo>
                  <a:lnTo>
                    <a:pt x="0" y="82902"/>
                  </a:lnTo>
                  <a:lnTo>
                    <a:pt x="166" y="93572"/>
                  </a:lnTo>
                  <a:lnTo>
                    <a:pt x="9452" y="119326"/>
                  </a:lnTo>
                  <a:lnTo>
                    <a:pt x="16503" y="127258"/>
                  </a:lnTo>
                  <a:lnTo>
                    <a:pt x="24434" y="132759"/>
                  </a:lnTo>
                  <a:lnTo>
                    <a:pt x="47839" y="142010"/>
                  </a:lnTo>
                  <a:lnTo>
                    <a:pt x="67355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5"/>
            <p:cNvSpPr/>
            <p:nvPr>
              <p:custDataLst>
                <p:tags r:id="rId11"/>
              </p:custDataLst>
            </p:nvPr>
          </p:nvSpPr>
          <p:spPr>
            <a:xfrm>
              <a:off x="7621919" y="2355863"/>
              <a:ext cx="81902" cy="120638"/>
            </a:xfrm>
            <a:custGeom>
              <a:avLst/>
              <a:gdLst/>
              <a:ahLst/>
              <a:cxnLst/>
              <a:rect l="0" t="0" r="0" b="0"/>
              <a:pathLst>
                <a:path w="81902" h="120638">
                  <a:moveTo>
                    <a:pt x="81901" y="29197"/>
                  </a:moveTo>
                  <a:lnTo>
                    <a:pt x="81901" y="29197"/>
                  </a:lnTo>
                  <a:lnTo>
                    <a:pt x="67067" y="44030"/>
                  </a:lnTo>
                  <a:lnTo>
                    <a:pt x="66781" y="40271"/>
                  </a:lnTo>
                  <a:lnTo>
                    <a:pt x="68973" y="36094"/>
                  </a:lnTo>
                  <a:lnTo>
                    <a:pt x="71921" y="31416"/>
                  </a:lnTo>
                  <a:lnTo>
                    <a:pt x="73582" y="23175"/>
                  </a:lnTo>
                  <a:lnTo>
                    <a:pt x="74189" y="8889"/>
                  </a:lnTo>
                  <a:lnTo>
                    <a:pt x="71982" y="5213"/>
                  </a:lnTo>
                  <a:lnTo>
                    <a:pt x="70208" y="3048"/>
                  </a:lnTo>
                  <a:lnTo>
                    <a:pt x="65980" y="642"/>
                  </a:lnTo>
                  <a:lnTo>
                    <a:pt x="63666" y="0"/>
                  </a:lnTo>
                  <a:lnTo>
                    <a:pt x="56581" y="1545"/>
                  </a:lnTo>
                  <a:lnTo>
                    <a:pt x="45330" y="7175"/>
                  </a:lnTo>
                  <a:lnTo>
                    <a:pt x="7800" y="35250"/>
                  </a:lnTo>
                  <a:lnTo>
                    <a:pt x="2400" y="41200"/>
                  </a:lnTo>
                  <a:lnTo>
                    <a:pt x="0" y="46667"/>
                  </a:lnTo>
                  <a:lnTo>
                    <a:pt x="2695" y="62596"/>
                  </a:lnTo>
                  <a:lnTo>
                    <a:pt x="13396" y="76214"/>
                  </a:lnTo>
                  <a:lnTo>
                    <a:pt x="49738" y="106258"/>
                  </a:lnTo>
                  <a:lnTo>
                    <a:pt x="74281" y="120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6"/>
            <p:cNvSpPr/>
            <p:nvPr>
              <p:custDataLst>
                <p:tags r:id="rId12"/>
              </p:custDataLst>
            </p:nvPr>
          </p:nvSpPr>
          <p:spPr>
            <a:xfrm>
              <a:off x="7780020" y="2438400"/>
              <a:ext cx="38101" cy="22861"/>
            </a:xfrm>
            <a:custGeom>
              <a:avLst/>
              <a:gdLst/>
              <a:ahLst/>
              <a:cxnLst/>
              <a:rect l="0" t="0" r="0" b="0"/>
              <a:pathLst>
                <a:path w="38101" h="22861">
                  <a:moveTo>
                    <a:pt x="38100" y="22860"/>
                  </a:moveTo>
                  <a:lnTo>
                    <a:pt x="38100" y="22860"/>
                  </a:lnTo>
                  <a:lnTo>
                    <a:pt x="26748" y="115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7"/>
            <p:cNvSpPr/>
            <p:nvPr>
              <p:custDataLst>
                <p:tags r:id="rId13"/>
              </p:custDataLst>
            </p:nvPr>
          </p:nvSpPr>
          <p:spPr>
            <a:xfrm>
              <a:off x="7881682" y="2470384"/>
              <a:ext cx="96458" cy="143277"/>
            </a:xfrm>
            <a:custGeom>
              <a:avLst/>
              <a:gdLst/>
              <a:ahLst/>
              <a:cxnLst/>
              <a:rect l="0" t="0" r="0" b="0"/>
              <a:pathLst>
                <a:path w="96458" h="143277">
                  <a:moveTo>
                    <a:pt x="81218" y="21356"/>
                  </a:moveTo>
                  <a:lnTo>
                    <a:pt x="81218" y="21356"/>
                  </a:lnTo>
                  <a:lnTo>
                    <a:pt x="81218" y="25401"/>
                  </a:lnTo>
                  <a:lnTo>
                    <a:pt x="73691" y="44002"/>
                  </a:lnTo>
                  <a:lnTo>
                    <a:pt x="73598" y="18775"/>
                  </a:lnTo>
                  <a:lnTo>
                    <a:pt x="71905" y="16249"/>
                  </a:lnTo>
                  <a:lnTo>
                    <a:pt x="57020" y="6111"/>
                  </a:lnTo>
                  <a:lnTo>
                    <a:pt x="47603" y="1880"/>
                  </a:lnTo>
                  <a:lnTo>
                    <a:pt x="37774" y="0"/>
                  </a:lnTo>
                  <a:lnTo>
                    <a:pt x="30019" y="1422"/>
                  </a:lnTo>
                  <a:lnTo>
                    <a:pt x="20892" y="4725"/>
                  </a:lnTo>
                  <a:lnTo>
                    <a:pt x="18140" y="5189"/>
                  </a:lnTo>
                  <a:lnTo>
                    <a:pt x="6178" y="17977"/>
                  </a:lnTo>
                  <a:lnTo>
                    <a:pt x="0" y="29762"/>
                  </a:lnTo>
                  <a:lnTo>
                    <a:pt x="2214" y="46707"/>
                  </a:lnTo>
                  <a:lnTo>
                    <a:pt x="22715" y="76034"/>
                  </a:lnTo>
                  <a:lnTo>
                    <a:pt x="43846" y="101245"/>
                  </a:lnTo>
                  <a:lnTo>
                    <a:pt x="77582" y="125551"/>
                  </a:lnTo>
                  <a:lnTo>
                    <a:pt x="96457" y="143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6"/>
          <p:cNvGrpSpPr/>
          <p:nvPr/>
        </p:nvGrpSpPr>
        <p:grpSpPr>
          <a:xfrm>
            <a:off x="1306338" y="1181578"/>
            <a:ext cx="848205" cy="624362"/>
            <a:chOff x="1306338" y="1181578"/>
            <a:chExt cx="848205" cy="624362"/>
          </a:xfrm>
        </p:grpSpPr>
        <p:sp>
          <p:nvSpPr>
            <p:cNvPr id="24" name="SMARTInkShape-138"/>
            <p:cNvSpPr/>
            <p:nvPr>
              <p:custDataLst>
                <p:tags r:id="rId1"/>
              </p:custDataLst>
            </p:nvPr>
          </p:nvSpPr>
          <p:spPr>
            <a:xfrm>
              <a:off x="1996440" y="1181578"/>
              <a:ext cx="158103" cy="136683"/>
            </a:xfrm>
            <a:custGeom>
              <a:avLst/>
              <a:gdLst/>
              <a:ahLst/>
              <a:cxnLst/>
              <a:rect l="0" t="0" r="0" b="0"/>
              <a:pathLst>
                <a:path w="158103" h="136683">
                  <a:moveTo>
                    <a:pt x="0" y="45242"/>
                  </a:moveTo>
                  <a:lnTo>
                    <a:pt x="0" y="45242"/>
                  </a:lnTo>
                  <a:lnTo>
                    <a:pt x="0" y="13463"/>
                  </a:lnTo>
                  <a:lnTo>
                    <a:pt x="2258" y="7693"/>
                  </a:lnTo>
                  <a:lnTo>
                    <a:pt x="4045" y="4970"/>
                  </a:lnTo>
                  <a:lnTo>
                    <a:pt x="15062" y="1943"/>
                  </a:lnTo>
                  <a:lnTo>
                    <a:pt x="41640" y="0"/>
                  </a:lnTo>
                  <a:lnTo>
                    <a:pt x="73669" y="10937"/>
                  </a:lnTo>
                  <a:lnTo>
                    <a:pt x="111563" y="28798"/>
                  </a:lnTo>
                  <a:lnTo>
                    <a:pt x="137719" y="47007"/>
                  </a:lnTo>
                  <a:lnTo>
                    <a:pt x="150308" y="61005"/>
                  </a:lnTo>
                  <a:lnTo>
                    <a:pt x="157143" y="73619"/>
                  </a:lnTo>
                  <a:lnTo>
                    <a:pt x="158102" y="76860"/>
                  </a:lnTo>
                  <a:lnTo>
                    <a:pt x="157048" y="80714"/>
                  </a:lnTo>
                  <a:lnTo>
                    <a:pt x="151361" y="89512"/>
                  </a:lnTo>
                  <a:lnTo>
                    <a:pt x="138674" y="96809"/>
                  </a:lnTo>
                  <a:lnTo>
                    <a:pt x="103650" y="111049"/>
                  </a:lnTo>
                  <a:lnTo>
                    <a:pt x="38100" y="136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9"/>
            <p:cNvSpPr/>
            <p:nvPr>
              <p:custDataLst>
                <p:tags r:id="rId2"/>
              </p:custDataLst>
            </p:nvPr>
          </p:nvSpPr>
          <p:spPr>
            <a:xfrm>
              <a:off x="2004060" y="1280160"/>
              <a:ext cx="38101" cy="121921"/>
            </a:xfrm>
            <a:custGeom>
              <a:avLst/>
              <a:gdLst/>
              <a:ahLst/>
              <a:cxnLst/>
              <a:rect l="0" t="0" r="0" b="0"/>
              <a:pathLst>
                <a:path w="38101" h="121921">
                  <a:moveTo>
                    <a:pt x="38100" y="0"/>
                  </a:moveTo>
                  <a:lnTo>
                    <a:pt x="38100" y="0"/>
                  </a:lnTo>
                  <a:lnTo>
                    <a:pt x="34055" y="0"/>
                  </a:lnTo>
                  <a:lnTo>
                    <a:pt x="29811" y="2258"/>
                  </a:lnTo>
                  <a:lnTo>
                    <a:pt x="27494" y="4045"/>
                  </a:lnTo>
                  <a:lnTo>
                    <a:pt x="24920" y="8289"/>
                  </a:lnTo>
                  <a:lnTo>
                    <a:pt x="16420" y="45122"/>
                  </a:lnTo>
                  <a:lnTo>
                    <a:pt x="7549" y="81394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0"/>
            <p:cNvSpPr/>
            <p:nvPr>
              <p:custDataLst>
                <p:tags r:id="rId3"/>
              </p:custDataLst>
            </p:nvPr>
          </p:nvSpPr>
          <p:spPr>
            <a:xfrm>
              <a:off x="2011680" y="1440180"/>
              <a:ext cx="38101" cy="144781"/>
            </a:xfrm>
            <a:custGeom>
              <a:avLst/>
              <a:gdLst/>
              <a:ahLst/>
              <a:cxnLst/>
              <a:rect l="0" t="0" r="0" b="0"/>
              <a:pathLst>
                <a:path w="38101" h="144781">
                  <a:moveTo>
                    <a:pt x="0" y="144780"/>
                  </a:moveTo>
                  <a:lnTo>
                    <a:pt x="0" y="144780"/>
                  </a:lnTo>
                  <a:lnTo>
                    <a:pt x="6031" y="130460"/>
                  </a:lnTo>
                  <a:lnTo>
                    <a:pt x="9407" y="119935"/>
                  </a:lnTo>
                  <a:lnTo>
                    <a:pt x="23017" y="85234"/>
                  </a:lnTo>
                  <a:lnTo>
                    <a:pt x="27163" y="71749"/>
                  </a:lnTo>
                  <a:lnTo>
                    <a:pt x="32083" y="3537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1"/>
            <p:cNvSpPr/>
            <p:nvPr>
              <p:custDataLst>
                <p:tags r:id="rId4"/>
              </p:custDataLst>
            </p:nvPr>
          </p:nvSpPr>
          <p:spPr>
            <a:xfrm>
              <a:off x="1943557" y="1676843"/>
              <a:ext cx="121464" cy="121478"/>
            </a:xfrm>
            <a:custGeom>
              <a:avLst/>
              <a:gdLst/>
              <a:ahLst/>
              <a:cxnLst/>
              <a:rect l="0" t="0" r="0" b="0"/>
              <a:pathLst>
                <a:path w="121464" h="121478">
                  <a:moveTo>
                    <a:pt x="90983" y="14797"/>
                  </a:moveTo>
                  <a:lnTo>
                    <a:pt x="90983" y="14797"/>
                  </a:lnTo>
                  <a:lnTo>
                    <a:pt x="90983" y="29916"/>
                  </a:lnTo>
                  <a:lnTo>
                    <a:pt x="86938" y="30001"/>
                  </a:lnTo>
                  <a:lnTo>
                    <a:pt x="86593" y="29166"/>
                  </a:lnTo>
                  <a:lnTo>
                    <a:pt x="89865" y="21743"/>
                  </a:lnTo>
                  <a:lnTo>
                    <a:pt x="90238" y="19428"/>
                  </a:lnTo>
                  <a:lnTo>
                    <a:pt x="89639" y="17038"/>
                  </a:lnTo>
                  <a:lnTo>
                    <a:pt x="84753" y="9628"/>
                  </a:lnTo>
                  <a:lnTo>
                    <a:pt x="80312" y="4598"/>
                  </a:lnTo>
                  <a:lnTo>
                    <a:pt x="75516" y="1797"/>
                  </a:lnTo>
                  <a:lnTo>
                    <a:pt x="65538" y="0"/>
                  </a:lnTo>
                  <a:lnTo>
                    <a:pt x="60483" y="2011"/>
                  </a:lnTo>
                  <a:lnTo>
                    <a:pt x="28032" y="27733"/>
                  </a:lnTo>
                  <a:lnTo>
                    <a:pt x="12650" y="50722"/>
                  </a:lnTo>
                  <a:lnTo>
                    <a:pt x="3010" y="75986"/>
                  </a:lnTo>
                  <a:lnTo>
                    <a:pt x="0" y="99347"/>
                  </a:lnTo>
                  <a:lnTo>
                    <a:pt x="2004" y="105433"/>
                  </a:lnTo>
                  <a:lnTo>
                    <a:pt x="3724" y="108241"/>
                  </a:lnTo>
                  <a:lnTo>
                    <a:pt x="18279" y="116238"/>
                  </a:lnTo>
                  <a:lnTo>
                    <a:pt x="34634" y="119925"/>
                  </a:lnTo>
                  <a:lnTo>
                    <a:pt x="71887" y="121170"/>
                  </a:lnTo>
                  <a:lnTo>
                    <a:pt x="121463" y="121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2"/>
            <p:cNvSpPr/>
            <p:nvPr>
              <p:custDataLst>
                <p:tags r:id="rId5"/>
              </p:custDataLst>
            </p:nvPr>
          </p:nvSpPr>
          <p:spPr>
            <a:xfrm>
              <a:off x="1828800" y="1706880"/>
              <a:ext cx="60961" cy="7621"/>
            </a:xfrm>
            <a:custGeom>
              <a:avLst/>
              <a:gdLst/>
              <a:ahLst/>
              <a:cxnLst/>
              <a:rect l="0" t="0" r="0" b="0"/>
              <a:pathLst>
                <a:path w="60961" h="7621">
                  <a:moveTo>
                    <a:pt x="60960" y="7620"/>
                  </a:moveTo>
                  <a:lnTo>
                    <a:pt x="60960" y="7620"/>
                  </a:lnTo>
                  <a:lnTo>
                    <a:pt x="54399" y="1059"/>
                  </a:lnTo>
                  <a:lnTo>
                    <a:pt x="49609" y="314"/>
                  </a:lnTo>
                  <a:lnTo>
                    <a:pt x="12209" y="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3"/>
            <p:cNvSpPr/>
            <p:nvPr>
              <p:custDataLst>
                <p:tags r:id="rId6"/>
              </p:custDataLst>
            </p:nvPr>
          </p:nvSpPr>
          <p:spPr>
            <a:xfrm>
              <a:off x="1658049" y="1661690"/>
              <a:ext cx="109792" cy="121391"/>
            </a:xfrm>
            <a:custGeom>
              <a:avLst/>
              <a:gdLst/>
              <a:ahLst/>
              <a:cxnLst/>
              <a:rect l="0" t="0" r="0" b="0"/>
              <a:pathLst>
                <a:path w="109792" h="121391">
                  <a:moveTo>
                    <a:pt x="64071" y="22330"/>
                  </a:moveTo>
                  <a:lnTo>
                    <a:pt x="64071" y="22330"/>
                  </a:lnTo>
                  <a:lnTo>
                    <a:pt x="60026" y="26375"/>
                  </a:lnTo>
                  <a:lnTo>
                    <a:pt x="58040" y="30619"/>
                  </a:lnTo>
                  <a:lnTo>
                    <a:pt x="56544" y="37163"/>
                  </a:lnTo>
                  <a:lnTo>
                    <a:pt x="56479" y="33404"/>
                  </a:lnTo>
                  <a:lnTo>
                    <a:pt x="57316" y="32253"/>
                  </a:lnTo>
                  <a:lnTo>
                    <a:pt x="67059" y="26208"/>
                  </a:lnTo>
                  <a:lnTo>
                    <a:pt x="74364" y="15389"/>
                  </a:lnTo>
                  <a:lnTo>
                    <a:pt x="77845" y="5504"/>
                  </a:lnTo>
                  <a:lnTo>
                    <a:pt x="76641" y="3492"/>
                  </a:lnTo>
                  <a:lnTo>
                    <a:pt x="74144" y="2152"/>
                  </a:lnTo>
                  <a:lnTo>
                    <a:pt x="66061" y="0"/>
                  </a:lnTo>
                  <a:lnTo>
                    <a:pt x="56570" y="3672"/>
                  </a:lnTo>
                  <a:lnTo>
                    <a:pt x="43430" y="13345"/>
                  </a:lnTo>
                  <a:lnTo>
                    <a:pt x="12821" y="49181"/>
                  </a:lnTo>
                  <a:lnTo>
                    <a:pt x="984" y="66298"/>
                  </a:lnTo>
                  <a:lnTo>
                    <a:pt x="0" y="71115"/>
                  </a:lnTo>
                  <a:lnTo>
                    <a:pt x="1164" y="80983"/>
                  </a:lnTo>
                  <a:lnTo>
                    <a:pt x="9019" y="91014"/>
                  </a:lnTo>
                  <a:lnTo>
                    <a:pt x="26668" y="107205"/>
                  </a:lnTo>
                  <a:lnTo>
                    <a:pt x="35029" y="110852"/>
                  </a:lnTo>
                  <a:lnTo>
                    <a:pt x="69654" y="118622"/>
                  </a:lnTo>
                  <a:lnTo>
                    <a:pt x="109791" y="121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4"/>
            <p:cNvSpPr/>
            <p:nvPr>
              <p:custDataLst>
                <p:tags r:id="rId7"/>
              </p:custDataLst>
            </p:nvPr>
          </p:nvSpPr>
          <p:spPr>
            <a:xfrm>
              <a:off x="1531620" y="1722120"/>
              <a:ext cx="91441" cy="15241"/>
            </a:xfrm>
            <a:custGeom>
              <a:avLst/>
              <a:gdLst/>
              <a:ahLst/>
              <a:cxnLst/>
              <a:rect l="0" t="0" r="0" b="0"/>
              <a:pathLst>
                <a:path w="91441" h="15241">
                  <a:moveTo>
                    <a:pt x="91440" y="15240"/>
                  </a:moveTo>
                  <a:lnTo>
                    <a:pt x="91440" y="15240"/>
                  </a:lnTo>
                  <a:lnTo>
                    <a:pt x="67106" y="4766"/>
                  </a:lnTo>
                  <a:lnTo>
                    <a:pt x="31927" y="6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5"/>
            <p:cNvSpPr/>
            <p:nvPr>
              <p:custDataLst>
                <p:tags r:id="rId8"/>
              </p:custDataLst>
            </p:nvPr>
          </p:nvSpPr>
          <p:spPr>
            <a:xfrm>
              <a:off x="1306338" y="1653540"/>
              <a:ext cx="95743" cy="152400"/>
            </a:xfrm>
            <a:custGeom>
              <a:avLst/>
              <a:gdLst/>
              <a:ahLst/>
              <a:cxnLst/>
              <a:rect l="0" t="0" r="0" b="0"/>
              <a:pathLst>
                <a:path w="95743" h="152400">
                  <a:moveTo>
                    <a:pt x="65262" y="0"/>
                  </a:moveTo>
                  <a:lnTo>
                    <a:pt x="65262" y="0"/>
                  </a:lnTo>
                  <a:lnTo>
                    <a:pt x="70499" y="35621"/>
                  </a:lnTo>
                  <a:lnTo>
                    <a:pt x="71823" y="44901"/>
                  </a:lnTo>
                  <a:lnTo>
                    <a:pt x="73869" y="48560"/>
                  </a:lnTo>
                  <a:lnTo>
                    <a:pt x="88065" y="60913"/>
                  </a:lnTo>
                  <a:lnTo>
                    <a:pt x="88122" y="23313"/>
                  </a:lnTo>
                  <a:lnTo>
                    <a:pt x="88122" y="12789"/>
                  </a:lnTo>
                  <a:lnTo>
                    <a:pt x="87275" y="11066"/>
                  </a:lnTo>
                  <a:lnTo>
                    <a:pt x="85864" y="9917"/>
                  </a:lnTo>
                  <a:lnTo>
                    <a:pt x="82039" y="8641"/>
                  </a:lnTo>
                  <a:lnTo>
                    <a:pt x="58352" y="7632"/>
                  </a:lnTo>
                  <a:lnTo>
                    <a:pt x="55575" y="8474"/>
                  </a:lnTo>
                  <a:lnTo>
                    <a:pt x="53724" y="9883"/>
                  </a:lnTo>
                  <a:lnTo>
                    <a:pt x="19651" y="47856"/>
                  </a:lnTo>
                  <a:lnTo>
                    <a:pt x="7703" y="70554"/>
                  </a:lnTo>
                  <a:lnTo>
                    <a:pt x="5310" y="81206"/>
                  </a:lnTo>
                  <a:lnTo>
                    <a:pt x="2243" y="99547"/>
                  </a:lnTo>
                  <a:lnTo>
                    <a:pt x="390" y="104465"/>
                  </a:lnTo>
                  <a:lnTo>
                    <a:pt x="0" y="108590"/>
                  </a:lnTo>
                  <a:lnTo>
                    <a:pt x="5106" y="142216"/>
                  </a:lnTo>
                  <a:lnTo>
                    <a:pt x="8328" y="147309"/>
                  </a:lnTo>
                  <a:lnTo>
                    <a:pt x="12582" y="150138"/>
                  </a:lnTo>
                  <a:lnTo>
                    <a:pt x="19738" y="151730"/>
                  </a:lnTo>
                  <a:lnTo>
                    <a:pt x="55245" y="152392"/>
                  </a:lnTo>
                  <a:lnTo>
                    <a:pt x="78315" y="152399"/>
                  </a:lnTo>
                  <a:lnTo>
                    <a:pt x="81584" y="151553"/>
                  </a:lnTo>
                  <a:lnTo>
                    <a:pt x="95742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62" y="1143001"/>
            <a:ext cx="8724138" cy="1828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During </a:t>
            </a:r>
            <a:r>
              <a:rPr lang="en-US" dirty="0" err="1" smtClean="0"/>
              <a:t>redox</a:t>
            </a:r>
            <a:r>
              <a:rPr lang="en-US" dirty="0" smtClean="0"/>
              <a:t> reactions, electrons carry energy from one molecule to another.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NAD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is an electron carrier.</a:t>
            </a:r>
          </a:p>
          <a:p>
            <a:r>
              <a:rPr lang="en-US" dirty="0" smtClean="0"/>
              <a:t>NAD+ accepts 2 electrons and 1 proton to become </a:t>
            </a:r>
            <a:r>
              <a:rPr lang="en-US" b="1" dirty="0" smtClean="0">
                <a:solidFill>
                  <a:srgbClr val="FF0000"/>
                </a:solidFill>
              </a:rPr>
              <a:t>NADH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reaction is reversible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09_04NADElectronShuttle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8382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Oxidation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complete oxidation of glucose proceeds in stages: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glycoloysis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pyruvate</a:t>
            </a:r>
            <a:r>
              <a:rPr lang="en-US" dirty="0" smtClean="0"/>
              <a:t> oxidation</a:t>
            </a:r>
          </a:p>
          <a:p>
            <a:pPr>
              <a:buNone/>
            </a:pPr>
            <a:r>
              <a:rPr lang="en-US" dirty="0" smtClean="0"/>
              <a:t>3. Krebs cycle</a:t>
            </a:r>
          </a:p>
          <a:p>
            <a:pPr>
              <a:buNone/>
            </a:pPr>
            <a:r>
              <a:rPr lang="en-US" dirty="0" smtClean="0"/>
              <a:t>4. electron transport chain &amp; </a:t>
            </a:r>
            <a:r>
              <a:rPr lang="en-US" dirty="0" err="1" smtClean="0"/>
              <a:t>chemiosmosis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5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1760538" y="222250"/>
            <a:ext cx="56197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398417" y="3383280"/>
            <a:ext cx="398418" cy="45721"/>
          </a:xfrm>
          <a:custGeom>
            <a:avLst/>
            <a:gdLst/>
            <a:ahLst/>
            <a:cxnLst/>
            <a:rect l="0" t="0" r="0" b="0"/>
            <a:pathLst>
              <a:path w="398418" h="45721">
                <a:moveTo>
                  <a:pt x="398417" y="45720"/>
                </a:moveTo>
                <a:lnTo>
                  <a:pt x="398417" y="45720"/>
                </a:lnTo>
                <a:lnTo>
                  <a:pt x="366128" y="36680"/>
                </a:lnTo>
                <a:lnTo>
                  <a:pt x="339018" y="29253"/>
                </a:lnTo>
                <a:lnTo>
                  <a:pt x="310181" y="25117"/>
                </a:lnTo>
                <a:lnTo>
                  <a:pt x="280098" y="21323"/>
                </a:lnTo>
                <a:lnTo>
                  <a:pt x="262932" y="19295"/>
                </a:lnTo>
                <a:lnTo>
                  <a:pt x="244957" y="17218"/>
                </a:lnTo>
                <a:lnTo>
                  <a:pt x="227168" y="15107"/>
                </a:lnTo>
                <a:lnTo>
                  <a:pt x="209502" y="12974"/>
                </a:lnTo>
                <a:lnTo>
                  <a:pt x="191920" y="10826"/>
                </a:lnTo>
                <a:lnTo>
                  <a:pt x="175118" y="9395"/>
                </a:lnTo>
                <a:lnTo>
                  <a:pt x="142903" y="7804"/>
                </a:lnTo>
                <a:lnTo>
                  <a:pt x="126474" y="6654"/>
                </a:lnTo>
                <a:lnTo>
                  <a:pt x="109716" y="5162"/>
                </a:lnTo>
                <a:lnTo>
                  <a:pt x="77792" y="2294"/>
                </a:lnTo>
                <a:lnTo>
                  <a:pt x="51507" y="1020"/>
                </a:lnTo>
                <a:lnTo>
                  <a:pt x="19777" y="302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2"/>
          <p:cNvGrpSpPr/>
          <p:nvPr/>
        </p:nvGrpSpPr>
        <p:grpSpPr>
          <a:xfrm>
            <a:off x="1482957" y="3136728"/>
            <a:ext cx="692010" cy="311867"/>
            <a:chOff x="1482957" y="3136728"/>
            <a:chExt cx="692010" cy="311867"/>
          </a:xfrm>
        </p:grpSpPr>
        <p:sp>
          <p:nvSpPr>
            <p:cNvPr id="55" name="SMARTInkShape-2"/>
            <p:cNvSpPr/>
            <p:nvPr>
              <p:custDataLst>
                <p:tags r:id="rId41"/>
              </p:custDataLst>
            </p:nvPr>
          </p:nvSpPr>
          <p:spPr>
            <a:xfrm>
              <a:off x="1632857" y="3397354"/>
              <a:ext cx="529047" cy="51241"/>
            </a:xfrm>
            <a:custGeom>
              <a:avLst/>
              <a:gdLst/>
              <a:ahLst/>
              <a:cxnLst/>
              <a:rect l="0" t="0" r="0" b="0"/>
              <a:pathLst>
                <a:path w="529047" h="51241">
                  <a:moveTo>
                    <a:pt x="529046" y="18583"/>
                  </a:moveTo>
                  <a:lnTo>
                    <a:pt x="529046" y="18583"/>
                  </a:lnTo>
                  <a:lnTo>
                    <a:pt x="501308" y="15116"/>
                  </a:lnTo>
                  <a:lnTo>
                    <a:pt x="472068" y="8168"/>
                  </a:lnTo>
                  <a:lnTo>
                    <a:pt x="449052" y="6697"/>
                  </a:lnTo>
                  <a:lnTo>
                    <a:pt x="419954" y="4108"/>
                  </a:lnTo>
                  <a:lnTo>
                    <a:pt x="388395" y="1264"/>
                  </a:lnTo>
                  <a:lnTo>
                    <a:pt x="357435" y="0"/>
                  </a:lnTo>
                  <a:lnTo>
                    <a:pt x="324807" y="1373"/>
                  </a:lnTo>
                  <a:lnTo>
                    <a:pt x="307978" y="2756"/>
                  </a:lnTo>
                  <a:lnTo>
                    <a:pt x="275733" y="4291"/>
                  </a:lnTo>
                  <a:lnTo>
                    <a:pt x="244468" y="5700"/>
                  </a:lnTo>
                  <a:lnTo>
                    <a:pt x="213639" y="8745"/>
                  </a:lnTo>
                  <a:lnTo>
                    <a:pt x="183004" y="12517"/>
                  </a:lnTo>
                  <a:lnTo>
                    <a:pt x="153181" y="16613"/>
                  </a:lnTo>
                  <a:lnTo>
                    <a:pt x="125412" y="20852"/>
                  </a:lnTo>
                  <a:lnTo>
                    <a:pt x="98556" y="27091"/>
                  </a:lnTo>
                  <a:lnTo>
                    <a:pt x="72106" y="33975"/>
                  </a:lnTo>
                  <a:lnTo>
                    <a:pt x="45835" y="39454"/>
                  </a:lnTo>
                  <a:lnTo>
                    <a:pt x="16968" y="46619"/>
                  </a:lnTo>
                  <a:lnTo>
                    <a:pt x="0" y="51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"/>
            <p:cNvSpPr/>
            <p:nvPr>
              <p:custDataLst>
                <p:tags r:id="rId42"/>
              </p:custDataLst>
            </p:nvPr>
          </p:nvSpPr>
          <p:spPr>
            <a:xfrm>
              <a:off x="2073575" y="3187892"/>
              <a:ext cx="101392" cy="149669"/>
            </a:xfrm>
            <a:custGeom>
              <a:avLst/>
              <a:gdLst/>
              <a:ahLst/>
              <a:cxnLst/>
              <a:rect l="0" t="0" r="0" b="0"/>
              <a:pathLst>
                <a:path w="101392" h="149669">
                  <a:moveTo>
                    <a:pt x="94859" y="12508"/>
                  </a:moveTo>
                  <a:lnTo>
                    <a:pt x="94859" y="12508"/>
                  </a:lnTo>
                  <a:lnTo>
                    <a:pt x="94859" y="21599"/>
                  </a:lnTo>
                  <a:lnTo>
                    <a:pt x="92924" y="25741"/>
                  </a:lnTo>
                  <a:lnTo>
                    <a:pt x="91392" y="27861"/>
                  </a:lnTo>
                  <a:lnTo>
                    <a:pt x="91625" y="36023"/>
                  </a:lnTo>
                  <a:lnTo>
                    <a:pt x="94803" y="63950"/>
                  </a:lnTo>
                  <a:lnTo>
                    <a:pt x="94133" y="38275"/>
                  </a:lnTo>
                  <a:lnTo>
                    <a:pt x="91392" y="31701"/>
                  </a:lnTo>
                  <a:lnTo>
                    <a:pt x="68259" y="5771"/>
                  </a:lnTo>
                  <a:lnTo>
                    <a:pt x="61024" y="2257"/>
                  </a:lnTo>
                  <a:lnTo>
                    <a:pt x="44552" y="0"/>
                  </a:lnTo>
                  <a:lnTo>
                    <a:pt x="24719" y="6544"/>
                  </a:lnTo>
                  <a:lnTo>
                    <a:pt x="12644" y="15663"/>
                  </a:lnTo>
                  <a:lnTo>
                    <a:pt x="1556" y="29167"/>
                  </a:lnTo>
                  <a:lnTo>
                    <a:pt x="0" y="32322"/>
                  </a:lnTo>
                  <a:lnTo>
                    <a:pt x="1277" y="50633"/>
                  </a:lnTo>
                  <a:lnTo>
                    <a:pt x="9719" y="74443"/>
                  </a:lnTo>
                  <a:lnTo>
                    <a:pt x="30064" y="102554"/>
                  </a:lnTo>
                  <a:lnTo>
                    <a:pt x="48812" y="120902"/>
                  </a:lnTo>
                  <a:lnTo>
                    <a:pt x="79119" y="137843"/>
                  </a:lnTo>
                  <a:lnTo>
                    <a:pt x="101391" y="1496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"/>
            <p:cNvSpPr/>
            <p:nvPr>
              <p:custDataLst>
                <p:tags r:id="rId43"/>
              </p:custDataLst>
            </p:nvPr>
          </p:nvSpPr>
          <p:spPr>
            <a:xfrm>
              <a:off x="1979023" y="3246120"/>
              <a:ext cx="80250" cy="13064"/>
            </a:xfrm>
            <a:custGeom>
              <a:avLst/>
              <a:gdLst/>
              <a:ahLst/>
              <a:cxnLst/>
              <a:rect l="0" t="0" r="0" b="0"/>
              <a:pathLst>
                <a:path w="80250" h="13064">
                  <a:moveTo>
                    <a:pt x="71846" y="13063"/>
                  </a:moveTo>
                  <a:lnTo>
                    <a:pt x="71846" y="13063"/>
                  </a:lnTo>
                  <a:lnTo>
                    <a:pt x="80249" y="13063"/>
                  </a:lnTo>
                  <a:lnTo>
                    <a:pt x="79625" y="13063"/>
                  </a:lnTo>
                  <a:lnTo>
                    <a:pt x="75280" y="9596"/>
                  </a:lnTo>
                  <a:lnTo>
                    <a:pt x="48629" y="7136"/>
                  </a:lnTo>
                  <a:lnTo>
                    <a:pt x="23260" y="47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"/>
            <p:cNvSpPr/>
            <p:nvPr>
              <p:custDataLst>
                <p:tags r:id="rId44"/>
              </p:custDataLst>
            </p:nvPr>
          </p:nvSpPr>
          <p:spPr>
            <a:xfrm>
              <a:off x="1798018" y="3200400"/>
              <a:ext cx="109081" cy="111035"/>
            </a:xfrm>
            <a:custGeom>
              <a:avLst/>
              <a:gdLst/>
              <a:ahLst/>
              <a:cxnLst/>
              <a:rect l="0" t="0" r="0" b="0"/>
              <a:pathLst>
                <a:path w="109081" h="111035">
                  <a:moveTo>
                    <a:pt x="102628" y="0"/>
                  </a:moveTo>
                  <a:lnTo>
                    <a:pt x="102628" y="0"/>
                  </a:lnTo>
                  <a:lnTo>
                    <a:pt x="102628" y="31919"/>
                  </a:lnTo>
                  <a:lnTo>
                    <a:pt x="102628" y="46461"/>
                  </a:lnTo>
                  <a:lnTo>
                    <a:pt x="103354" y="48391"/>
                  </a:lnTo>
                  <a:lnTo>
                    <a:pt x="104563" y="49678"/>
                  </a:lnTo>
                  <a:lnTo>
                    <a:pt x="106095" y="50536"/>
                  </a:lnTo>
                  <a:lnTo>
                    <a:pt x="107116" y="50382"/>
                  </a:lnTo>
                  <a:lnTo>
                    <a:pt x="107797" y="49554"/>
                  </a:lnTo>
                  <a:lnTo>
                    <a:pt x="108890" y="46477"/>
                  </a:lnTo>
                  <a:lnTo>
                    <a:pt x="109080" y="42477"/>
                  </a:lnTo>
                  <a:lnTo>
                    <a:pt x="103529" y="19139"/>
                  </a:lnTo>
                  <a:lnTo>
                    <a:pt x="100326" y="16388"/>
                  </a:lnTo>
                  <a:lnTo>
                    <a:pt x="80133" y="8693"/>
                  </a:lnTo>
                  <a:lnTo>
                    <a:pt x="76745" y="7972"/>
                  </a:lnTo>
                  <a:lnTo>
                    <a:pt x="58109" y="10426"/>
                  </a:lnTo>
                  <a:lnTo>
                    <a:pt x="34202" y="19216"/>
                  </a:lnTo>
                  <a:lnTo>
                    <a:pt x="4452" y="45857"/>
                  </a:lnTo>
                  <a:lnTo>
                    <a:pt x="937" y="53280"/>
                  </a:lnTo>
                  <a:lnTo>
                    <a:pt x="0" y="57291"/>
                  </a:lnTo>
                  <a:lnTo>
                    <a:pt x="2829" y="67554"/>
                  </a:lnTo>
                  <a:lnTo>
                    <a:pt x="15301" y="87837"/>
                  </a:lnTo>
                  <a:lnTo>
                    <a:pt x="29863" y="103428"/>
                  </a:lnTo>
                  <a:lnTo>
                    <a:pt x="39808" y="107654"/>
                  </a:lnTo>
                  <a:lnTo>
                    <a:pt x="83033" y="111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"/>
            <p:cNvSpPr/>
            <p:nvPr>
              <p:custDataLst>
                <p:tags r:id="rId45"/>
              </p:custDataLst>
            </p:nvPr>
          </p:nvSpPr>
          <p:spPr>
            <a:xfrm>
              <a:off x="1691640" y="3259183"/>
              <a:ext cx="71847" cy="6532"/>
            </a:xfrm>
            <a:custGeom>
              <a:avLst/>
              <a:gdLst/>
              <a:ahLst/>
              <a:cxnLst/>
              <a:rect l="0" t="0" r="0" b="0"/>
              <a:pathLst>
                <a:path w="71847" h="6532">
                  <a:moveTo>
                    <a:pt x="71846" y="6531"/>
                  </a:moveTo>
                  <a:lnTo>
                    <a:pt x="71846" y="6531"/>
                  </a:lnTo>
                  <a:lnTo>
                    <a:pt x="46729" y="3064"/>
                  </a:lnTo>
                  <a:lnTo>
                    <a:pt x="16756" y="6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"/>
            <p:cNvSpPr/>
            <p:nvPr>
              <p:custDataLst>
                <p:tags r:id="rId46"/>
              </p:custDataLst>
            </p:nvPr>
          </p:nvSpPr>
          <p:spPr>
            <a:xfrm>
              <a:off x="1482957" y="3136728"/>
              <a:ext cx="169495" cy="207364"/>
            </a:xfrm>
            <a:custGeom>
              <a:avLst/>
              <a:gdLst/>
              <a:ahLst/>
              <a:cxnLst/>
              <a:rect l="0" t="0" r="0" b="0"/>
              <a:pathLst>
                <a:path w="169495" h="207364">
                  <a:moveTo>
                    <a:pt x="136837" y="31015"/>
                  </a:moveTo>
                  <a:lnTo>
                    <a:pt x="136837" y="31015"/>
                  </a:lnTo>
                  <a:lnTo>
                    <a:pt x="136837" y="50293"/>
                  </a:lnTo>
                  <a:lnTo>
                    <a:pt x="132349" y="40844"/>
                  </a:lnTo>
                  <a:lnTo>
                    <a:pt x="131214" y="35867"/>
                  </a:lnTo>
                  <a:lnTo>
                    <a:pt x="120056" y="21544"/>
                  </a:lnTo>
                  <a:lnTo>
                    <a:pt x="103876" y="6674"/>
                  </a:lnTo>
                  <a:lnTo>
                    <a:pt x="95336" y="2054"/>
                  </a:lnTo>
                  <a:lnTo>
                    <a:pt x="86703" y="0"/>
                  </a:lnTo>
                  <a:lnTo>
                    <a:pt x="70215" y="2312"/>
                  </a:lnTo>
                  <a:lnTo>
                    <a:pt x="41376" y="19297"/>
                  </a:lnTo>
                  <a:lnTo>
                    <a:pt x="12067" y="48726"/>
                  </a:lnTo>
                  <a:lnTo>
                    <a:pt x="5184" y="62835"/>
                  </a:lnTo>
                  <a:lnTo>
                    <a:pt x="1309" y="86889"/>
                  </a:lnTo>
                  <a:lnTo>
                    <a:pt x="0" y="117123"/>
                  </a:lnTo>
                  <a:lnTo>
                    <a:pt x="3240" y="132406"/>
                  </a:lnTo>
                  <a:lnTo>
                    <a:pt x="16051" y="159550"/>
                  </a:lnTo>
                  <a:lnTo>
                    <a:pt x="24130" y="170631"/>
                  </a:lnTo>
                  <a:lnTo>
                    <a:pt x="34494" y="178459"/>
                  </a:lnTo>
                  <a:lnTo>
                    <a:pt x="65276" y="196246"/>
                  </a:lnTo>
                  <a:lnTo>
                    <a:pt x="84670" y="203746"/>
                  </a:lnTo>
                  <a:lnTo>
                    <a:pt x="116534" y="206649"/>
                  </a:lnTo>
                  <a:lnTo>
                    <a:pt x="143884" y="207152"/>
                  </a:lnTo>
                  <a:lnTo>
                    <a:pt x="169494" y="207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"/>
          <p:cNvGrpSpPr/>
          <p:nvPr/>
        </p:nvGrpSpPr>
        <p:grpSpPr>
          <a:xfrm>
            <a:off x="187269" y="3010989"/>
            <a:ext cx="759789" cy="320040"/>
            <a:chOff x="187269" y="3010989"/>
            <a:chExt cx="759789" cy="320040"/>
          </a:xfrm>
        </p:grpSpPr>
        <p:sp>
          <p:nvSpPr>
            <p:cNvPr id="62" name="SMARTInkShape-8"/>
            <p:cNvSpPr/>
            <p:nvPr>
              <p:custDataLst>
                <p:tags r:id="rId36"/>
              </p:custDataLst>
            </p:nvPr>
          </p:nvSpPr>
          <p:spPr>
            <a:xfrm>
              <a:off x="326572" y="3187337"/>
              <a:ext cx="71846" cy="13064"/>
            </a:xfrm>
            <a:custGeom>
              <a:avLst/>
              <a:gdLst/>
              <a:ahLst/>
              <a:cxnLst/>
              <a:rect l="0" t="0" r="0" b="0"/>
              <a:pathLst>
                <a:path w="71846" h="13064">
                  <a:moveTo>
                    <a:pt x="71845" y="0"/>
                  </a:moveTo>
                  <a:lnTo>
                    <a:pt x="71845" y="0"/>
                  </a:lnTo>
                  <a:lnTo>
                    <a:pt x="68378" y="0"/>
                  </a:lnTo>
                  <a:lnTo>
                    <a:pt x="40309" y="6652"/>
                  </a:lnTo>
                  <a:lnTo>
                    <a:pt x="0" y="13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"/>
            <p:cNvSpPr/>
            <p:nvPr>
              <p:custDataLst>
                <p:tags r:id="rId37"/>
              </p:custDataLst>
            </p:nvPr>
          </p:nvSpPr>
          <p:spPr>
            <a:xfrm>
              <a:off x="799158" y="3138802"/>
              <a:ext cx="147900" cy="185696"/>
            </a:xfrm>
            <a:custGeom>
              <a:avLst/>
              <a:gdLst/>
              <a:ahLst/>
              <a:cxnLst/>
              <a:rect l="0" t="0" r="0" b="0"/>
              <a:pathLst>
                <a:path w="147900" h="185696">
                  <a:moveTo>
                    <a:pt x="102179" y="15878"/>
                  </a:moveTo>
                  <a:lnTo>
                    <a:pt x="102179" y="15878"/>
                  </a:lnTo>
                  <a:lnTo>
                    <a:pt x="98712" y="15878"/>
                  </a:lnTo>
                  <a:lnTo>
                    <a:pt x="97691" y="16604"/>
                  </a:lnTo>
                  <a:lnTo>
                    <a:pt x="97010" y="17813"/>
                  </a:lnTo>
                  <a:lnTo>
                    <a:pt x="96556" y="19345"/>
                  </a:lnTo>
                  <a:lnTo>
                    <a:pt x="91339" y="27744"/>
                  </a:lnTo>
                  <a:lnTo>
                    <a:pt x="89409" y="46774"/>
                  </a:lnTo>
                  <a:lnTo>
                    <a:pt x="90037" y="49538"/>
                  </a:lnTo>
                  <a:lnTo>
                    <a:pt x="91182" y="51381"/>
                  </a:lnTo>
                  <a:lnTo>
                    <a:pt x="94766" y="54338"/>
                  </a:lnTo>
                  <a:lnTo>
                    <a:pt x="97191" y="52807"/>
                  </a:lnTo>
                  <a:lnTo>
                    <a:pt x="98854" y="51383"/>
                  </a:lnTo>
                  <a:lnTo>
                    <a:pt x="100701" y="47866"/>
                  </a:lnTo>
                  <a:lnTo>
                    <a:pt x="102050" y="30244"/>
                  </a:lnTo>
                  <a:lnTo>
                    <a:pt x="102093" y="27632"/>
                  </a:lnTo>
                  <a:lnTo>
                    <a:pt x="95219" y="13555"/>
                  </a:lnTo>
                  <a:lnTo>
                    <a:pt x="91733" y="9975"/>
                  </a:lnTo>
                  <a:lnTo>
                    <a:pt x="74938" y="291"/>
                  </a:lnTo>
                  <a:lnTo>
                    <a:pt x="64188" y="0"/>
                  </a:lnTo>
                  <a:lnTo>
                    <a:pt x="40569" y="5726"/>
                  </a:lnTo>
                  <a:lnTo>
                    <a:pt x="26432" y="15208"/>
                  </a:lnTo>
                  <a:lnTo>
                    <a:pt x="5517" y="39959"/>
                  </a:lnTo>
                  <a:lnTo>
                    <a:pt x="1161" y="48594"/>
                  </a:lnTo>
                  <a:lnTo>
                    <a:pt x="0" y="52928"/>
                  </a:lnTo>
                  <a:lnTo>
                    <a:pt x="3350" y="80017"/>
                  </a:lnTo>
                  <a:lnTo>
                    <a:pt x="6971" y="93733"/>
                  </a:lnTo>
                  <a:lnTo>
                    <a:pt x="14870" y="105151"/>
                  </a:lnTo>
                  <a:lnTo>
                    <a:pt x="43940" y="133292"/>
                  </a:lnTo>
                  <a:lnTo>
                    <a:pt x="71565" y="152578"/>
                  </a:lnTo>
                  <a:lnTo>
                    <a:pt x="101293" y="170364"/>
                  </a:lnTo>
                  <a:lnTo>
                    <a:pt x="127404" y="181914"/>
                  </a:lnTo>
                  <a:lnTo>
                    <a:pt x="147899" y="185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"/>
            <p:cNvSpPr/>
            <p:nvPr>
              <p:custDataLst>
                <p:tags r:id="rId38"/>
              </p:custDataLst>
            </p:nvPr>
          </p:nvSpPr>
          <p:spPr>
            <a:xfrm>
              <a:off x="620486" y="3239589"/>
              <a:ext cx="189412" cy="6532"/>
            </a:xfrm>
            <a:custGeom>
              <a:avLst/>
              <a:gdLst/>
              <a:ahLst/>
              <a:cxnLst/>
              <a:rect l="0" t="0" r="0" b="0"/>
              <a:pathLst>
                <a:path w="189412" h="6532">
                  <a:moveTo>
                    <a:pt x="189411" y="6531"/>
                  </a:moveTo>
                  <a:lnTo>
                    <a:pt x="189411" y="6531"/>
                  </a:lnTo>
                  <a:lnTo>
                    <a:pt x="163656" y="6531"/>
                  </a:lnTo>
                  <a:lnTo>
                    <a:pt x="132744" y="5805"/>
                  </a:lnTo>
                  <a:lnTo>
                    <a:pt x="101050" y="1361"/>
                  </a:lnTo>
                  <a:lnTo>
                    <a:pt x="72758" y="403"/>
                  </a:lnTo>
                  <a:lnTo>
                    <a:pt x="40659" y="79"/>
                  </a:lnTo>
                  <a:lnTo>
                    <a:pt x="11042" y="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"/>
            <p:cNvSpPr/>
            <p:nvPr>
              <p:custDataLst>
                <p:tags r:id="rId39"/>
              </p:custDataLst>
            </p:nvPr>
          </p:nvSpPr>
          <p:spPr>
            <a:xfrm>
              <a:off x="435520" y="3119501"/>
              <a:ext cx="152310" cy="211528"/>
            </a:xfrm>
            <a:custGeom>
              <a:avLst/>
              <a:gdLst/>
              <a:ahLst/>
              <a:cxnLst/>
              <a:rect l="0" t="0" r="0" b="0"/>
              <a:pathLst>
                <a:path w="152310" h="211528">
                  <a:moveTo>
                    <a:pt x="152309" y="22116"/>
                  </a:moveTo>
                  <a:lnTo>
                    <a:pt x="152309" y="22116"/>
                  </a:lnTo>
                  <a:lnTo>
                    <a:pt x="147094" y="28056"/>
                  </a:lnTo>
                  <a:lnTo>
                    <a:pt x="133087" y="54052"/>
                  </a:lnTo>
                  <a:lnTo>
                    <a:pt x="132825" y="51092"/>
                  </a:lnTo>
                  <a:lnTo>
                    <a:pt x="132010" y="34613"/>
                  </a:lnTo>
                  <a:lnTo>
                    <a:pt x="129257" y="28154"/>
                  </a:lnTo>
                  <a:lnTo>
                    <a:pt x="120159" y="16970"/>
                  </a:lnTo>
                  <a:lnTo>
                    <a:pt x="104804" y="7932"/>
                  </a:lnTo>
                  <a:lnTo>
                    <a:pt x="82998" y="657"/>
                  </a:lnTo>
                  <a:lnTo>
                    <a:pt x="70462" y="0"/>
                  </a:lnTo>
                  <a:lnTo>
                    <a:pt x="50588" y="5491"/>
                  </a:lnTo>
                  <a:lnTo>
                    <a:pt x="32685" y="14290"/>
                  </a:lnTo>
                  <a:lnTo>
                    <a:pt x="23910" y="21299"/>
                  </a:lnTo>
                  <a:lnTo>
                    <a:pt x="4028" y="52229"/>
                  </a:lnTo>
                  <a:lnTo>
                    <a:pt x="1203" y="57431"/>
                  </a:lnTo>
                  <a:lnTo>
                    <a:pt x="0" y="69018"/>
                  </a:lnTo>
                  <a:lnTo>
                    <a:pt x="2537" y="96160"/>
                  </a:lnTo>
                  <a:lnTo>
                    <a:pt x="11072" y="122457"/>
                  </a:lnTo>
                  <a:lnTo>
                    <a:pt x="26519" y="151923"/>
                  </a:lnTo>
                  <a:lnTo>
                    <a:pt x="42708" y="168628"/>
                  </a:lnTo>
                  <a:lnTo>
                    <a:pt x="72172" y="182787"/>
                  </a:lnTo>
                  <a:lnTo>
                    <a:pt x="132714" y="211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"/>
            <p:cNvSpPr/>
            <p:nvPr>
              <p:custDataLst>
                <p:tags r:id="rId40"/>
              </p:custDataLst>
            </p:nvPr>
          </p:nvSpPr>
          <p:spPr>
            <a:xfrm>
              <a:off x="187269" y="3010989"/>
              <a:ext cx="191555" cy="293915"/>
            </a:xfrm>
            <a:custGeom>
              <a:avLst/>
              <a:gdLst/>
              <a:ahLst/>
              <a:cxnLst/>
              <a:rect l="0" t="0" r="0" b="0"/>
              <a:pathLst>
                <a:path w="191555" h="293915">
                  <a:moveTo>
                    <a:pt x="93583" y="0"/>
                  </a:moveTo>
                  <a:lnTo>
                    <a:pt x="93583" y="0"/>
                  </a:lnTo>
                  <a:lnTo>
                    <a:pt x="99206" y="5623"/>
                  </a:lnTo>
                  <a:lnTo>
                    <a:pt x="112592" y="33724"/>
                  </a:lnTo>
                  <a:lnTo>
                    <a:pt x="128006" y="62756"/>
                  </a:lnTo>
                  <a:lnTo>
                    <a:pt x="141139" y="92106"/>
                  </a:lnTo>
                  <a:lnTo>
                    <a:pt x="146358" y="111757"/>
                  </a:lnTo>
                  <a:lnTo>
                    <a:pt x="152356" y="118129"/>
                  </a:lnTo>
                  <a:lnTo>
                    <a:pt x="154537" y="119392"/>
                  </a:lnTo>
                  <a:lnTo>
                    <a:pt x="155990" y="119509"/>
                  </a:lnTo>
                  <a:lnTo>
                    <a:pt x="156959" y="118861"/>
                  </a:lnTo>
                  <a:lnTo>
                    <a:pt x="157605" y="117703"/>
                  </a:lnTo>
                  <a:lnTo>
                    <a:pt x="164470" y="87531"/>
                  </a:lnTo>
                  <a:lnTo>
                    <a:pt x="161677" y="74154"/>
                  </a:lnTo>
                  <a:lnTo>
                    <a:pt x="156262" y="67308"/>
                  </a:lnTo>
                  <a:lnTo>
                    <a:pt x="137492" y="53532"/>
                  </a:lnTo>
                  <a:lnTo>
                    <a:pt x="123500" y="51127"/>
                  </a:lnTo>
                  <a:lnTo>
                    <a:pt x="103173" y="53853"/>
                  </a:lnTo>
                  <a:lnTo>
                    <a:pt x="76366" y="64743"/>
                  </a:lnTo>
                  <a:lnTo>
                    <a:pt x="44099" y="89404"/>
                  </a:lnTo>
                  <a:lnTo>
                    <a:pt x="20902" y="121024"/>
                  </a:lnTo>
                  <a:lnTo>
                    <a:pt x="8851" y="150678"/>
                  </a:lnTo>
                  <a:lnTo>
                    <a:pt x="0" y="176438"/>
                  </a:lnTo>
                  <a:lnTo>
                    <a:pt x="1432" y="193322"/>
                  </a:lnTo>
                  <a:lnTo>
                    <a:pt x="6907" y="210743"/>
                  </a:lnTo>
                  <a:lnTo>
                    <a:pt x="14178" y="223324"/>
                  </a:lnTo>
                  <a:lnTo>
                    <a:pt x="29899" y="238567"/>
                  </a:lnTo>
                  <a:lnTo>
                    <a:pt x="55280" y="252276"/>
                  </a:lnTo>
                  <a:lnTo>
                    <a:pt x="82314" y="265530"/>
                  </a:lnTo>
                  <a:lnTo>
                    <a:pt x="103814" y="272349"/>
                  </a:lnTo>
                  <a:lnTo>
                    <a:pt x="126433" y="278523"/>
                  </a:lnTo>
                  <a:lnTo>
                    <a:pt x="155487" y="288708"/>
                  </a:lnTo>
                  <a:lnTo>
                    <a:pt x="191554" y="293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"/>
          <p:cNvGrpSpPr/>
          <p:nvPr/>
        </p:nvGrpSpPr>
        <p:grpSpPr>
          <a:xfrm>
            <a:off x="1453063" y="2261337"/>
            <a:ext cx="865595" cy="455738"/>
            <a:chOff x="1453063" y="2261337"/>
            <a:chExt cx="865595" cy="455738"/>
          </a:xfrm>
        </p:grpSpPr>
        <p:sp>
          <p:nvSpPr>
            <p:cNvPr id="68" name="SMARTInkShape-13"/>
            <p:cNvSpPr/>
            <p:nvPr>
              <p:custDataLst>
                <p:tags r:id="rId25"/>
              </p:custDataLst>
            </p:nvPr>
          </p:nvSpPr>
          <p:spPr>
            <a:xfrm>
              <a:off x="2299063" y="2429691"/>
              <a:ext cx="1" cy="52253"/>
            </a:xfrm>
            <a:custGeom>
              <a:avLst/>
              <a:gdLst/>
              <a:ahLst/>
              <a:cxnLst/>
              <a:rect l="0" t="0" r="0" b="0"/>
              <a:pathLst>
                <a:path w="1" h="52253">
                  <a:moveTo>
                    <a:pt x="0" y="0"/>
                  </a:moveTo>
                  <a:lnTo>
                    <a:pt x="0" y="0"/>
                  </a:lnTo>
                  <a:lnTo>
                    <a:pt x="0" y="32253"/>
                  </a:lnTo>
                  <a:lnTo>
                    <a:pt x="0" y="52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"/>
            <p:cNvSpPr/>
            <p:nvPr>
              <p:custDataLst>
                <p:tags r:id="rId26"/>
              </p:custDataLst>
            </p:nvPr>
          </p:nvSpPr>
          <p:spPr>
            <a:xfrm>
              <a:off x="1453063" y="2496936"/>
              <a:ext cx="134068" cy="187482"/>
            </a:xfrm>
            <a:custGeom>
              <a:avLst/>
              <a:gdLst/>
              <a:ahLst/>
              <a:cxnLst/>
              <a:rect l="0" t="0" r="0" b="0"/>
              <a:pathLst>
                <a:path w="134068" h="187482">
                  <a:moveTo>
                    <a:pt x="127543" y="56853"/>
                  </a:moveTo>
                  <a:lnTo>
                    <a:pt x="127543" y="56853"/>
                  </a:lnTo>
                  <a:lnTo>
                    <a:pt x="127543" y="62476"/>
                  </a:lnTo>
                  <a:lnTo>
                    <a:pt x="128269" y="62779"/>
                  </a:lnTo>
                  <a:lnTo>
                    <a:pt x="133166" y="63304"/>
                  </a:lnTo>
                  <a:lnTo>
                    <a:pt x="133469" y="62605"/>
                  </a:lnTo>
                  <a:lnTo>
                    <a:pt x="134067" y="32488"/>
                  </a:lnTo>
                  <a:lnTo>
                    <a:pt x="127137" y="16251"/>
                  </a:lnTo>
                  <a:lnTo>
                    <a:pt x="117928" y="7843"/>
                  </a:lnTo>
                  <a:lnTo>
                    <a:pt x="107304" y="2413"/>
                  </a:lnTo>
                  <a:lnTo>
                    <a:pt x="97744" y="0"/>
                  </a:lnTo>
                  <a:lnTo>
                    <a:pt x="77267" y="2109"/>
                  </a:lnTo>
                  <a:lnTo>
                    <a:pt x="56282" y="10797"/>
                  </a:lnTo>
                  <a:lnTo>
                    <a:pt x="39744" y="22564"/>
                  </a:lnTo>
                  <a:lnTo>
                    <a:pt x="14537" y="53256"/>
                  </a:lnTo>
                  <a:lnTo>
                    <a:pt x="8859" y="64688"/>
                  </a:lnTo>
                  <a:lnTo>
                    <a:pt x="5050" y="90299"/>
                  </a:lnTo>
                  <a:lnTo>
                    <a:pt x="0" y="120307"/>
                  </a:lnTo>
                  <a:lnTo>
                    <a:pt x="6316" y="152518"/>
                  </a:lnTo>
                  <a:lnTo>
                    <a:pt x="12359" y="166801"/>
                  </a:lnTo>
                  <a:lnTo>
                    <a:pt x="20470" y="172968"/>
                  </a:lnTo>
                  <a:lnTo>
                    <a:pt x="51213" y="183950"/>
                  </a:lnTo>
                  <a:lnTo>
                    <a:pt x="76422" y="186784"/>
                  </a:lnTo>
                  <a:lnTo>
                    <a:pt x="107949" y="187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"/>
            <p:cNvSpPr/>
            <p:nvPr>
              <p:custDataLst>
                <p:tags r:id="rId27"/>
              </p:custDataLst>
            </p:nvPr>
          </p:nvSpPr>
          <p:spPr>
            <a:xfrm>
              <a:off x="1750478" y="2547257"/>
              <a:ext cx="130574" cy="109694"/>
            </a:xfrm>
            <a:custGeom>
              <a:avLst/>
              <a:gdLst/>
              <a:ahLst/>
              <a:cxnLst/>
              <a:rect l="0" t="0" r="0" b="0"/>
              <a:pathLst>
                <a:path w="130574" h="109694">
                  <a:moveTo>
                    <a:pt x="78322" y="0"/>
                  </a:moveTo>
                  <a:lnTo>
                    <a:pt x="78322" y="0"/>
                  </a:lnTo>
                  <a:lnTo>
                    <a:pt x="47645" y="1935"/>
                  </a:lnTo>
                  <a:lnTo>
                    <a:pt x="23428" y="11866"/>
                  </a:lnTo>
                  <a:lnTo>
                    <a:pt x="11834" y="18821"/>
                  </a:lnTo>
                  <a:lnTo>
                    <a:pt x="3294" y="30620"/>
                  </a:lnTo>
                  <a:lnTo>
                    <a:pt x="0" y="37831"/>
                  </a:lnTo>
                  <a:lnTo>
                    <a:pt x="211" y="53583"/>
                  </a:lnTo>
                  <a:lnTo>
                    <a:pt x="5143" y="68809"/>
                  </a:lnTo>
                  <a:lnTo>
                    <a:pt x="12173" y="80414"/>
                  </a:lnTo>
                  <a:lnTo>
                    <a:pt x="22071" y="88475"/>
                  </a:lnTo>
                  <a:lnTo>
                    <a:pt x="49632" y="99563"/>
                  </a:lnTo>
                  <a:lnTo>
                    <a:pt x="82069" y="109693"/>
                  </a:lnTo>
                  <a:lnTo>
                    <a:pt x="130573" y="104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"/>
            <p:cNvSpPr/>
            <p:nvPr>
              <p:custDataLst>
                <p:tags r:id="rId28"/>
              </p:custDataLst>
            </p:nvPr>
          </p:nvSpPr>
          <p:spPr>
            <a:xfrm>
              <a:off x="1977261" y="2527663"/>
              <a:ext cx="178112" cy="189412"/>
            </a:xfrm>
            <a:custGeom>
              <a:avLst/>
              <a:gdLst/>
              <a:ahLst/>
              <a:cxnLst/>
              <a:rect l="0" t="0" r="0" b="0"/>
              <a:pathLst>
                <a:path w="178112" h="189412">
                  <a:moveTo>
                    <a:pt x="80139" y="0"/>
                  </a:moveTo>
                  <a:lnTo>
                    <a:pt x="80139" y="0"/>
                  </a:lnTo>
                  <a:lnTo>
                    <a:pt x="48867" y="1451"/>
                  </a:lnTo>
                  <a:lnTo>
                    <a:pt x="24750" y="10429"/>
                  </a:lnTo>
                  <a:lnTo>
                    <a:pt x="8493" y="22281"/>
                  </a:lnTo>
                  <a:lnTo>
                    <a:pt x="1609" y="30706"/>
                  </a:lnTo>
                  <a:lnTo>
                    <a:pt x="0" y="45095"/>
                  </a:lnTo>
                  <a:lnTo>
                    <a:pt x="588" y="54012"/>
                  </a:lnTo>
                  <a:lnTo>
                    <a:pt x="7046" y="67790"/>
                  </a:lnTo>
                  <a:lnTo>
                    <a:pt x="30626" y="98297"/>
                  </a:lnTo>
                  <a:lnTo>
                    <a:pt x="49019" y="116936"/>
                  </a:lnTo>
                  <a:lnTo>
                    <a:pt x="78938" y="138541"/>
                  </a:lnTo>
                  <a:lnTo>
                    <a:pt x="93394" y="149385"/>
                  </a:lnTo>
                  <a:lnTo>
                    <a:pt x="124392" y="164195"/>
                  </a:lnTo>
                  <a:lnTo>
                    <a:pt x="153109" y="179962"/>
                  </a:lnTo>
                  <a:lnTo>
                    <a:pt x="178111" y="189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"/>
            <p:cNvSpPr/>
            <p:nvPr>
              <p:custDataLst>
                <p:tags r:id="rId29"/>
              </p:custDataLst>
            </p:nvPr>
          </p:nvSpPr>
          <p:spPr>
            <a:xfrm>
              <a:off x="1632857" y="2599508"/>
              <a:ext cx="97973" cy="26127"/>
            </a:xfrm>
            <a:custGeom>
              <a:avLst/>
              <a:gdLst/>
              <a:ahLst/>
              <a:cxnLst/>
              <a:rect l="0" t="0" r="0" b="0"/>
              <a:pathLst>
                <a:path w="97973" h="26127">
                  <a:moveTo>
                    <a:pt x="97972" y="26126"/>
                  </a:moveTo>
                  <a:lnTo>
                    <a:pt x="97972" y="26126"/>
                  </a:lnTo>
                  <a:lnTo>
                    <a:pt x="88881" y="17035"/>
                  </a:lnTo>
                  <a:lnTo>
                    <a:pt x="60883" y="6481"/>
                  </a:lnTo>
                  <a:lnTo>
                    <a:pt x="50282" y="28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"/>
            <p:cNvSpPr/>
            <p:nvPr>
              <p:custDataLst>
                <p:tags r:id="rId30"/>
              </p:custDataLst>
            </p:nvPr>
          </p:nvSpPr>
          <p:spPr>
            <a:xfrm>
              <a:off x="1887583" y="2606040"/>
              <a:ext cx="26127" cy="6532"/>
            </a:xfrm>
            <a:custGeom>
              <a:avLst/>
              <a:gdLst/>
              <a:ahLst/>
              <a:cxnLst/>
              <a:rect l="0" t="0" r="0" b="0"/>
              <a:pathLst>
                <a:path w="26127" h="6532">
                  <a:moveTo>
                    <a:pt x="0" y="0"/>
                  </a:moveTo>
                  <a:lnTo>
                    <a:pt x="0" y="0"/>
                  </a:lnTo>
                  <a:lnTo>
                    <a:pt x="3467" y="3467"/>
                  </a:lnTo>
                  <a:lnTo>
                    <a:pt x="7105" y="5170"/>
                  </a:lnTo>
                  <a:lnTo>
                    <a:pt x="26126" y="6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"/>
            <p:cNvSpPr/>
            <p:nvPr>
              <p:custDataLst>
                <p:tags r:id="rId31"/>
              </p:custDataLst>
            </p:nvPr>
          </p:nvSpPr>
          <p:spPr>
            <a:xfrm>
              <a:off x="1992086" y="2462349"/>
              <a:ext cx="26127" cy="52252"/>
            </a:xfrm>
            <a:custGeom>
              <a:avLst/>
              <a:gdLst/>
              <a:ahLst/>
              <a:cxnLst/>
              <a:rect l="0" t="0" r="0" b="0"/>
              <a:pathLst>
                <a:path w="26127" h="52252">
                  <a:moveTo>
                    <a:pt x="0" y="52251"/>
                  </a:moveTo>
                  <a:lnTo>
                    <a:pt x="0" y="52251"/>
                  </a:lnTo>
                  <a:lnTo>
                    <a:pt x="19360" y="22892"/>
                  </a:lnTo>
                  <a:lnTo>
                    <a:pt x="261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"/>
            <p:cNvSpPr/>
            <p:nvPr>
              <p:custDataLst>
                <p:tags r:id="rId32"/>
              </p:custDataLst>
            </p:nvPr>
          </p:nvSpPr>
          <p:spPr>
            <a:xfrm>
              <a:off x="1933303" y="2312126"/>
              <a:ext cx="13064" cy="91441"/>
            </a:xfrm>
            <a:custGeom>
              <a:avLst/>
              <a:gdLst/>
              <a:ahLst/>
              <a:cxnLst/>
              <a:rect l="0" t="0" r="0" b="0"/>
              <a:pathLst>
                <a:path w="13064" h="91441">
                  <a:moveTo>
                    <a:pt x="13063" y="0"/>
                  </a:moveTo>
                  <a:lnTo>
                    <a:pt x="13063" y="0"/>
                  </a:lnTo>
                  <a:lnTo>
                    <a:pt x="13063" y="3467"/>
                  </a:lnTo>
                  <a:lnTo>
                    <a:pt x="7439" y="27911"/>
                  </a:lnTo>
                  <a:lnTo>
                    <a:pt x="6611" y="56380"/>
                  </a:lnTo>
                  <a:lnTo>
                    <a:pt x="10310" y="77741"/>
                  </a:lnTo>
                  <a:lnTo>
                    <a:pt x="8695" y="84868"/>
                  </a:lnTo>
                  <a:lnTo>
                    <a:pt x="7248" y="87058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"/>
            <p:cNvSpPr/>
            <p:nvPr>
              <p:custDataLst>
                <p:tags r:id="rId33"/>
              </p:custDataLst>
            </p:nvPr>
          </p:nvSpPr>
          <p:spPr>
            <a:xfrm>
              <a:off x="1933303" y="2261337"/>
              <a:ext cx="114527" cy="82402"/>
            </a:xfrm>
            <a:custGeom>
              <a:avLst/>
              <a:gdLst/>
              <a:ahLst/>
              <a:cxnLst/>
              <a:rect l="0" t="0" r="0" b="0"/>
              <a:pathLst>
                <a:path w="114527" h="82402">
                  <a:moveTo>
                    <a:pt x="19594" y="44257"/>
                  </a:moveTo>
                  <a:lnTo>
                    <a:pt x="19594" y="44257"/>
                  </a:lnTo>
                  <a:lnTo>
                    <a:pt x="20320" y="33103"/>
                  </a:lnTo>
                  <a:lnTo>
                    <a:pt x="26246" y="8560"/>
                  </a:lnTo>
                  <a:lnTo>
                    <a:pt x="29324" y="3476"/>
                  </a:lnTo>
                  <a:lnTo>
                    <a:pt x="31886" y="1830"/>
                  </a:lnTo>
                  <a:lnTo>
                    <a:pt x="38604" y="0"/>
                  </a:lnTo>
                  <a:lnTo>
                    <a:pt x="48363" y="3058"/>
                  </a:lnTo>
                  <a:lnTo>
                    <a:pt x="81008" y="23133"/>
                  </a:lnTo>
                  <a:lnTo>
                    <a:pt x="109757" y="50445"/>
                  </a:lnTo>
                  <a:lnTo>
                    <a:pt x="114095" y="57409"/>
                  </a:lnTo>
                  <a:lnTo>
                    <a:pt x="114526" y="61008"/>
                  </a:lnTo>
                  <a:lnTo>
                    <a:pt x="113070" y="68877"/>
                  </a:lnTo>
                  <a:lnTo>
                    <a:pt x="108170" y="78000"/>
                  </a:lnTo>
                  <a:lnTo>
                    <a:pt x="104771" y="79815"/>
                  </a:lnTo>
                  <a:lnTo>
                    <a:pt x="87407" y="82370"/>
                  </a:lnTo>
                  <a:lnTo>
                    <a:pt x="59281" y="82401"/>
                  </a:lnTo>
                  <a:lnTo>
                    <a:pt x="28109" y="74313"/>
                  </a:lnTo>
                  <a:lnTo>
                    <a:pt x="0" y="63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"/>
            <p:cNvSpPr/>
            <p:nvPr>
              <p:custDataLst>
                <p:tags r:id="rId34"/>
              </p:custDataLst>
            </p:nvPr>
          </p:nvSpPr>
          <p:spPr>
            <a:xfrm>
              <a:off x="2077453" y="2299063"/>
              <a:ext cx="103364" cy="120486"/>
            </a:xfrm>
            <a:custGeom>
              <a:avLst/>
              <a:gdLst/>
              <a:ahLst/>
              <a:cxnLst/>
              <a:rect l="0" t="0" r="0" b="0"/>
              <a:pathLst>
                <a:path w="103364" h="120486">
                  <a:moveTo>
                    <a:pt x="32198" y="65314"/>
                  </a:moveTo>
                  <a:lnTo>
                    <a:pt x="32198" y="65314"/>
                  </a:lnTo>
                  <a:lnTo>
                    <a:pt x="14050" y="77200"/>
                  </a:lnTo>
                  <a:lnTo>
                    <a:pt x="18355" y="72650"/>
                  </a:lnTo>
                  <a:lnTo>
                    <a:pt x="27959" y="66790"/>
                  </a:lnTo>
                  <a:lnTo>
                    <a:pt x="30314" y="62825"/>
                  </a:lnTo>
                  <a:lnTo>
                    <a:pt x="31640" y="56513"/>
                  </a:lnTo>
                  <a:lnTo>
                    <a:pt x="31100" y="55093"/>
                  </a:lnTo>
                  <a:lnTo>
                    <a:pt x="30015" y="54145"/>
                  </a:lnTo>
                  <a:lnTo>
                    <a:pt x="26874" y="53093"/>
                  </a:lnTo>
                  <a:lnTo>
                    <a:pt x="23059" y="52625"/>
                  </a:lnTo>
                  <a:lnTo>
                    <a:pt x="17009" y="56288"/>
                  </a:lnTo>
                  <a:lnTo>
                    <a:pt x="10208" y="61303"/>
                  </a:lnTo>
                  <a:lnTo>
                    <a:pt x="3024" y="64851"/>
                  </a:lnTo>
                  <a:lnTo>
                    <a:pt x="1090" y="68253"/>
                  </a:lnTo>
                  <a:lnTo>
                    <a:pt x="0" y="77716"/>
                  </a:lnTo>
                  <a:lnTo>
                    <a:pt x="1681" y="83647"/>
                  </a:lnTo>
                  <a:lnTo>
                    <a:pt x="20530" y="111322"/>
                  </a:lnTo>
                  <a:lnTo>
                    <a:pt x="25319" y="114790"/>
                  </a:lnTo>
                  <a:lnTo>
                    <a:pt x="37774" y="120485"/>
                  </a:lnTo>
                  <a:lnTo>
                    <a:pt x="66952" y="118895"/>
                  </a:lnTo>
                  <a:lnTo>
                    <a:pt x="79668" y="117234"/>
                  </a:lnTo>
                  <a:lnTo>
                    <a:pt x="85469" y="114273"/>
                  </a:lnTo>
                  <a:lnTo>
                    <a:pt x="96283" y="101592"/>
                  </a:lnTo>
                  <a:lnTo>
                    <a:pt x="100595" y="92081"/>
                  </a:lnTo>
                  <a:lnTo>
                    <a:pt x="103363" y="74150"/>
                  </a:lnTo>
                  <a:lnTo>
                    <a:pt x="100375" y="60997"/>
                  </a:lnTo>
                  <a:lnTo>
                    <a:pt x="87649" y="43550"/>
                  </a:lnTo>
                  <a:lnTo>
                    <a:pt x="71159" y="28062"/>
                  </a:lnTo>
                  <a:lnTo>
                    <a:pt x="38737" y="5375"/>
                  </a:lnTo>
                  <a:lnTo>
                    <a:pt x="191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"/>
            <p:cNvSpPr/>
            <p:nvPr>
              <p:custDataLst>
                <p:tags r:id="rId35"/>
              </p:custDataLst>
            </p:nvPr>
          </p:nvSpPr>
          <p:spPr>
            <a:xfrm>
              <a:off x="2189578" y="2397034"/>
              <a:ext cx="129080" cy="58784"/>
            </a:xfrm>
            <a:custGeom>
              <a:avLst/>
              <a:gdLst/>
              <a:ahLst/>
              <a:cxnLst/>
              <a:rect l="0" t="0" r="0" b="0"/>
              <a:pathLst>
                <a:path w="129080" h="58784">
                  <a:moveTo>
                    <a:pt x="31108" y="0"/>
                  </a:moveTo>
                  <a:lnTo>
                    <a:pt x="31108" y="0"/>
                  </a:lnTo>
                  <a:lnTo>
                    <a:pt x="27641" y="0"/>
                  </a:lnTo>
                  <a:lnTo>
                    <a:pt x="24003" y="3871"/>
                  </a:lnTo>
                  <a:lnTo>
                    <a:pt x="12287" y="18182"/>
                  </a:lnTo>
                  <a:lnTo>
                    <a:pt x="6293" y="22595"/>
                  </a:lnTo>
                  <a:lnTo>
                    <a:pt x="3679" y="23772"/>
                  </a:lnTo>
                  <a:lnTo>
                    <a:pt x="1936" y="25282"/>
                  </a:lnTo>
                  <a:lnTo>
                    <a:pt x="0" y="28896"/>
                  </a:lnTo>
                  <a:lnTo>
                    <a:pt x="3010" y="36791"/>
                  </a:lnTo>
                  <a:lnTo>
                    <a:pt x="8460" y="45380"/>
                  </a:lnTo>
                  <a:lnTo>
                    <a:pt x="13301" y="49198"/>
                  </a:lnTo>
                  <a:lnTo>
                    <a:pt x="41434" y="55451"/>
                  </a:lnTo>
                  <a:lnTo>
                    <a:pt x="70455" y="58125"/>
                  </a:lnTo>
                  <a:lnTo>
                    <a:pt x="98485" y="58588"/>
                  </a:lnTo>
                  <a:lnTo>
                    <a:pt x="129079" y="58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"/>
          <p:cNvGrpSpPr/>
          <p:nvPr/>
        </p:nvGrpSpPr>
        <p:grpSpPr>
          <a:xfrm>
            <a:off x="235132" y="2012321"/>
            <a:ext cx="770709" cy="619845"/>
            <a:chOff x="235132" y="2012321"/>
            <a:chExt cx="770709" cy="619845"/>
          </a:xfrm>
        </p:grpSpPr>
        <p:sp>
          <p:nvSpPr>
            <p:cNvPr id="80" name="SMARTInkShape-24"/>
            <p:cNvSpPr/>
            <p:nvPr>
              <p:custDataLst>
                <p:tags r:id="rId14"/>
              </p:custDataLst>
            </p:nvPr>
          </p:nvSpPr>
          <p:spPr>
            <a:xfrm>
              <a:off x="548640" y="2207623"/>
              <a:ext cx="13064" cy="84909"/>
            </a:xfrm>
            <a:custGeom>
              <a:avLst/>
              <a:gdLst/>
              <a:ahLst/>
              <a:cxnLst/>
              <a:rect l="0" t="0" r="0" b="0"/>
              <a:pathLst>
                <a:path w="13064" h="84909">
                  <a:moveTo>
                    <a:pt x="13063" y="0"/>
                  </a:moveTo>
                  <a:lnTo>
                    <a:pt x="13063" y="0"/>
                  </a:lnTo>
                  <a:lnTo>
                    <a:pt x="3972" y="27272"/>
                  </a:lnTo>
                  <a:lnTo>
                    <a:pt x="785" y="53204"/>
                  </a:lnTo>
                  <a:lnTo>
                    <a:pt x="0" y="84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"/>
            <p:cNvSpPr/>
            <p:nvPr>
              <p:custDataLst>
                <p:tags r:id="rId15"/>
              </p:custDataLst>
            </p:nvPr>
          </p:nvSpPr>
          <p:spPr>
            <a:xfrm>
              <a:off x="471520" y="2188028"/>
              <a:ext cx="90184" cy="50650"/>
            </a:xfrm>
            <a:custGeom>
              <a:avLst/>
              <a:gdLst/>
              <a:ahLst/>
              <a:cxnLst/>
              <a:rect l="0" t="0" r="0" b="0"/>
              <a:pathLst>
                <a:path w="90184" h="50650">
                  <a:moveTo>
                    <a:pt x="18337" y="0"/>
                  </a:moveTo>
                  <a:lnTo>
                    <a:pt x="18337" y="0"/>
                  </a:lnTo>
                  <a:lnTo>
                    <a:pt x="14870" y="3468"/>
                  </a:lnTo>
                  <a:lnTo>
                    <a:pt x="1570" y="30071"/>
                  </a:lnTo>
                  <a:lnTo>
                    <a:pt x="0" y="37798"/>
                  </a:lnTo>
                  <a:lnTo>
                    <a:pt x="1237" y="44134"/>
                  </a:lnTo>
                  <a:lnTo>
                    <a:pt x="2583" y="46840"/>
                  </a:lnTo>
                  <a:lnTo>
                    <a:pt x="4931" y="48644"/>
                  </a:lnTo>
                  <a:lnTo>
                    <a:pt x="11411" y="50649"/>
                  </a:lnTo>
                  <a:lnTo>
                    <a:pt x="19130" y="49604"/>
                  </a:lnTo>
                  <a:lnTo>
                    <a:pt x="48403" y="44126"/>
                  </a:lnTo>
                  <a:lnTo>
                    <a:pt x="76608" y="40164"/>
                  </a:lnTo>
                  <a:lnTo>
                    <a:pt x="90183" y="39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"/>
            <p:cNvSpPr/>
            <p:nvPr>
              <p:custDataLst>
                <p:tags r:id="rId16"/>
              </p:custDataLst>
            </p:nvPr>
          </p:nvSpPr>
          <p:spPr>
            <a:xfrm>
              <a:off x="400739" y="2090057"/>
              <a:ext cx="100165" cy="80434"/>
            </a:xfrm>
            <a:custGeom>
              <a:avLst/>
              <a:gdLst/>
              <a:ahLst/>
              <a:cxnLst/>
              <a:rect l="0" t="0" r="0" b="0"/>
              <a:pathLst>
                <a:path w="100165" h="80434">
                  <a:moveTo>
                    <a:pt x="56461" y="0"/>
                  </a:moveTo>
                  <a:lnTo>
                    <a:pt x="56461" y="0"/>
                  </a:lnTo>
                  <a:lnTo>
                    <a:pt x="52994" y="0"/>
                  </a:lnTo>
                  <a:lnTo>
                    <a:pt x="26393" y="14715"/>
                  </a:lnTo>
                  <a:lnTo>
                    <a:pt x="19391" y="21296"/>
                  </a:lnTo>
                  <a:lnTo>
                    <a:pt x="2903" y="46079"/>
                  </a:lnTo>
                  <a:lnTo>
                    <a:pt x="0" y="55797"/>
                  </a:lnTo>
                  <a:lnTo>
                    <a:pt x="678" y="60421"/>
                  </a:lnTo>
                  <a:lnTo>
                    <a:pt x="5301" y="69429"/>
                  </a:lnTo>
                  <a:lnTo>
                    <a:pt x="14129" y="76336"/>
                  </a:lnTo>
                  <a:lnTo>
                    <a:pt x="19531" y="79193"/>
                  </a:lnTo>
                  <a:lnTo>
                    <a:pt x="35210" y="80433"/>
                  </a:lnTo>
                  <a:lnTo>
                    <a:pt x="64439" y="78783"/>
                  </a:lnTo>
                  <a:lnTo>
                    <a:pt x="83015" y="71563"/>
                  </a:lnTo>
                  <a:lnTo>
                    <a:pt x="91970" y="62286"/>
                  </a:lnTo>
                  <a:lnTo>
                    <a:pt x="97643" y="51631"/>
                  </a:lnTo>
                  <a:lnTo>
                    <a:pt x="100164" y="42058"/>
                  </a:lnTo>
                  <a:lnTo>
                    <a:pt x="98659" y="36747"/>
                  </a:lnTo>
                  <a:lnTo>
                    <a:pt x="91182" y="25041"/>
                  </a:lnTo>
                  <a:lnTo>
                    <a:pt x="78666" y="16451"/>
                  </a:lnTo>
                  <a:lnTo>
                    <a:pt x="50445" y="5024"/>
                  </a:lnTo>
                  <a:lnTo>
                    <a:pt x="36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"/>
            <p:cNvSpPr/>
            <p:nvPr>
              <p:custDataLst>
                <p:tags r:id="rId17"/>
              </p:custDataLst>
            </p:nvPr>
          </p:nvSpPr>
          <p:spPr>
            <a:xfrm>
              <a:off x="235132" y="2012321"/>
              <a:ext cx="153932" cy="103863"/>
            </a:xfrm>
            <a:custGeom>
              <a:avLst/>
              <a:gdLst/>
              <a:ahLst/>
              <a:cxnLst/>
              <a:rect l="0" t="0" r="0" b="0"/>
              <a:pathLst>
                <a:path w="153932" h="103863">
                  <a:moveTo>
                    <a:pt x="0" y="25485"/>
                  </a:moveTo>
                  <a:lnTo>
                    <a:pt x="0" y="25485"/>
                  </a:lnTo>
                  <a:lnTo>
                    <a:pt x="3467" y="22017"/>
                  </a:lnTo>
                  <a:lnTo>
                    <a:pt x="5169" y="18380"/>
                  </a:lnTo>
                  <a:lnTo>
                    <a:pt x="5623" y="16394"/>
                  </a:lnTo>
                  <a:lnTo>
                    <a:pt x="13197" y="6664"/>
                  </a:lnTo>
                  <a:lnTo>
                    <a:pt x="26427" y="2606"/>
                  </a:lnTo>
                  <a:lnTo>
                    <a:pt x="57552" y="0"/>
                  </a:lnTo>
                  <a:lnTo>
                    <a:pt x="84947" y="6483"/>
                  </a:lnTo>
                  <a:lnTo>
                    <a:pt x="112577" y="17597"/>
                  </a:lnTo>
                  <a:lnTo>
                    <a:pt x="132214" y="30082"/>
                  </a:lnTo>
                  <a:lnTo>
                    <a:pt x="147225" y="46441"/>
                  </a:lnTo>
                  <a:lnTo>
                    <a:pt x="152519" y="58747"/>
                  </a:lnTo>
                  <a:lnTo>
                    <a:pt x="153931" y="65077"/>
                  </a:lnTo>
                  <a:lnTo>
                    <a:pt x="151629" y="77915"/>
                  </a:lnTo>
                  <a:lnTo>
                    <a:pt x="148983" y="84387"/>
                  </a:lnTo>
                  <a:lnTo>
                    <a:pt x="140237" y="93513"/>
                  </a:lnTo>
                  <a:lnTo>
                    <a:pt x="129093" y="99262"/>
                  </a:lnTo>
                  <a:lnTo>
                    <a:pt x="98393" y="102953"/>
                  </a:lnTo>
                  <a:lnTo>
                    <a:pt x="75662" y="103458"/>
                  </a:lnTo>
                  <a:lnTo>
                    <a:pt x="19594" y="103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"/>
            <p:cNvSpPr/>
            <p:nvPr>
              <p:custDataLst>
                <p:tags r:id="rId18"/>
              </p:custDataLst>
            </p:nvPr>
          </p:nvSpPr>
          <p:spPr>
            <a:xfrm>
              <a:off x="269352" y="2109651"/>
              <a:ext cx="24563" cy="124099"/>
            </a:xfrm>
            <a:custGeom>
              <a:avLst/>
              <a:gdLst/>
              <a:ahLst/>
              <a:cxnLst/>
              <a:rect l="0" t="0" r="0" b="0"/>
              <a:pathLst>
                <a:path w="24563" h="124099">
                  <a:moveTo>
                    <a:pt x="18031" y="0"/>
                  </a:moveTo>
                  <a:lnTo>
                    <a:pt x="18031" y="0"/>
                  </a:lnTo>
                  <a:lnTo>
                    <a:pt x="10926" y="17444"/>
                  </a:lnTo>
                  <a:lnTo>
                    <a:pt x="4798" y="29360"/>
                  </a:lnTo>
                  <a:lnTo>
                    <a:pt x="1264" y="41352"/>
                  </a:lnTo>
                  <a:lnTo>
                    <a:pt x="0" y="63698"/>
                  </a:lnTo>
                  <a:lnTo>
                    <a:pt x="4625" y="84430"/>
                  </a:lnTo>
                  <a:lnTo>
                    <a:pt x="24562" y="1240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"/>
            <p:cNvSpPr/>
            <p:nvPr>
              <p:custDataLst>
                <p:tags r:id="rId19"/>
              </p:custDataLst>
            </p:nvPr>
          </p:nvSpPr>
          <p:spPr>
            <a:xfrm>
              <a:off x="352697" y="2227217"/>
              <a:ext cx="6533" cy="150224"/>
            </a:xfrm>
            <a:custGeom>
              <a:avLst/>
              <a:gdLst/>
              <a:ahLst/>
              <a:cxnLst/>
              <a:rect l="0" t="0" r="0" b="0"/>
              <a:pathLst>
                <a:path w="6533" h="150224">
                  <a:moveTo>
                    <a:pt x="6532" y="150223"/>
                  </a:moveTo>
                  <a:lnTo>
                    <a:pt x="6532" y="150223"/>
                  </a:lnTo>
                  <a:lnTo>
                    <a:pt x="2043" y="139794"/>
                  </a:lnTo>
                  <a:lnTo>
                    <a:pt x="269" y="112582"/>
                  </a:lnTo>
                  <a:lnTo>
                    <a:pt x="80" y="88431"/>
                  </a:lnTo>
                  <a:lnTo>
                    <a:pt x="24" y="59423"/>
                  </a:lnTo>
                  <a:lnTo>
                    <a:pt x="5" y="275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"/>
            <p:cNvSpPr/>
            <p:nvPr>
              <p:custDataLst>
                <p:tags r:id="rId20"/>
              </p:custDataLst>
            </p:nvPr>
          </p:nvSpPr>
          <p:spPr>
            <a:xfrm>
              <a:off x="685800" y="2534194"/>
              <a:ext cx="104504" cy="19596"/>
            </a:xfrm>
            <a:custGeom>
              <a:avLst/>
              <a:gdLst/>
              <a:ahLst/>
              <a:cxnLst/>
              <a:rect l="0" t="0" r="0" b="0"/>
              <a:pathLst>
                <a:path w="104504" h="19596">
                  <a:moveTo>
                    <a:pt x="104503" y="19595"/>
                  </a:moveTo>
                  <a:lnTo>
                    <a:pt x="104503" y="19595"/>
                  </a:lnTo>
                  <a:lnTo>
                    <a:pt x="91593" y="17659"/>
                  </a:lnTo>
                  <a:lnTo>
                    <a:pt x="65344" y="10504"/>
                  </a:lnTo>
                  <a:lnTo>
                    <a:pt x="38794" y="4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"/>
            <p:cNvSpPr/>
            <p:nvPr>
              <p:custDataLst>
                <p:tags r:id="rId21"/>
              </p:custDataLst>
            </p:nvPr>
          </p:nvSpPr>
          <p:spPr>
            <a:xfrm>
              <a:off x="424543" y="2522493"/>
              <a:ext cx="65315" cy="5171"/>
            </a:xfrm>
            <a:custGeom>
              <a:avLst/>
              <a:gdLst/>
              <a:ahLst/>
              <a:cxnLst/>
              <a:rect l="0" t="0" r="0" b="0"/>
              <a:pathLst>
                <a:path w="65315" h="5171">
                  <a:moveTo>
                    <a:pt x="65314" y="5170"/>
                  </a:moveTo>
                  <a:lnTo>
                    <a:pt x="65314" y="5170"/>
                  </a:lnTo>
                  <a:lnTo>
                    <a:pt x="53040" y="0"/>
                  </a:lnTo>
                  <a:lnTo>
                    <a:pt x="0" y="5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"/>
            <p:cNvSpPr/>
            <p:nvPr>
              <p:custDataLst>
                <p:tags r:id="rId22"/>
              </p:custDataLst>
            </p:nvPr>
          </p:nvSpPr>
          <p:spPr>
            <a:xfrm>
              <a:off x="837615" y="2449286"/>
              <a:ext cx="168226" cy="182880"/>
            </a:xfrm>
            <a:custGeom>
              <a:avLst/>
              <a:gdLst/>
              <a:ahLst/>
              <a:cxnLst/>
              <a:rect l="0" t="0" r="0" b="0"/>
              <a:pathLst>
                <a:path w="168226" h="182880">
                  <a:moveTo>
                    <a:pt x="76785" y="0"/>
                  </a:moveTo>
                  <a:lnTo>
                    <a:pt x="76785" y="0"/>
                  </a:lnTo>
                  <a:lnTo>
                    <a:pt x="76785" y="27442"/>
                  </a:lnTo>
                  <a:lnTo>
                    <a:pt x="77511" y="38322"/>
                  </a:lnTo>
                  <a:lnTo>
                    <a:pt x="83048" y="57289"/>
                  </a:lnTo>
                  <a:lnTo>
                    <a:pt x="83137" y="57061"/>
                  </a:lnTo>
                  <a:lnTo>
                    <a:pt x="83293" y="46093"/>
                  </a:lnTo>
                  <a:lnTo>
                    <a:pt x="79436" y="38387"/>
                  </a:lnTo>
                  <a:lnTo>
                    <a:pt x="68600" y="25080"/>
                  </a:lnTo>
                  <a:lnTo>
                    <a:pt x="58233" y="17752"/>
                  </a:lnTo>
                  <a:lnTo>
                    <a:pt x="54257" y="17641"/>
                  </a:lnTo>
                  <a:lnTo>
                    <a:pt x="33143" y="28189"/>
                  </a:lnTo>
                  <a:lnTo>
                    <a:pt x="23617" y="34800"/>
                  </a:lnTo>
                  <a:lnTo>
                    <a:pt x="16199" y="44823"/>
                  </a:lnTo>
                  <a:lnTo>
                    <a:pt x="4989" y="75822"/>
                  </a:lnTo>
                  <a:lnTo>
                    <a:pt x="358" y="90683"/>
                  </a:lnTo>
                  <a:lnTo>
                    <a:pt x="0" y="99086"/>
                  </a:lnTo>
                  <a:lnTo>
                    <a:pt x="2260" y="105240"/>
                  </a:lnTo>
                  <a:lnTo>
                    <a:pt x="31071" y="134820"/>
                  </a:lnTo>
                  <a:lnTo>
                    <a:pt x="44856" y="144103"/>
                  </a:lnTo>
                  <a:lnTo>
                    <a:pt x="77359" y="155975"/>
                  </a:lnTo>
                  <a:lnTo>
                    <a:pt x="103081" y="163055"/>
                  </a:lnTo>
                  <a:lnTo>
                    <a:pt x="134311" y="171948"/>
                  </a:lnTo>
                  <a:lnTo>
                    <a:pt x="168225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"/>
            <p:cNvSpPr/>
            <p:nvPr>
              <p:custDataLst>
                <p:tags r:id="rId23"/>
              </p:custDataLst>
            </p:nvPr>
          </p:nvSpPr>
          <p:spPr>
            <a:xfrm>
              <a:off x="592394" y="2430105"/>
              <a:ext cx="191379" cy="149810"/>
            </a:xfrm>
            <a:custGeom>
              <a:avLst/>
              <a:gdLst/>
              <a:ahLst/>
              <a:cxnLst/>
              <a:rect l="0" t="0" r="0" b="0"/>
              <a:pathLst>
                <a:path w="191379" h="149810">
                  <a:moveTo>
                    <a:pt x="67280" y="6118"/>
                  </a:moveTo>
                  <a:lnTo>
                    <a:pt x="67280" y="6118"/>
                  </a:lnTo>
                  <a:lnTo>
                    <a:pt x="67280" y="9585"/>
                  </a:lnTo>
                  <a:lnTo>
                    <a:pt x="65345" y="13223"/>
                  </a:lnTo>
                  <a:lnTo>
                    <a:pt x="63813" y="15209"/>
                  </a:lnTo>
                  <a:lnTo>
                    <a:pt x="61657" y="28406"/>
                  </a:lnTo>
                  <a:lnTo>
                    <a:pt x="64485" y="42637"/>
                  </a:lnTo>
                  <a:lnTo>
                    <a:pt x="69909" y="49684"/>
                  </a:lnTo>
                  <a:lnTo>
                    <a:pt x="78282" y="56654"/>
                  </a:lnTo>
                  <a:lnTo>
                    <a:pt x="81362" y="57607"/>
                  </a:lnTo>
                  <a:lnTo>
                    <a:pt x="83200" y="57861"/>
                  </a:lnTo>
                  <a:lnTo>
                    <a:pt x="84425" y="56579"/>
                  </a:lnTo>
                  <a:lnTo>
                    <a:pt x="86149" y="48566"/>
                  </a:lnTo>
                  <a:lnTo>
                    <a:pt x="86779" y="33273"/>
                  </a:lnTo>
                  <a:lnTo>
                    <a:pt x="82962" y="25202"/>
                  </a:lnTo>
                  <a:lnTo>
                    <a:pt x="69445" y="6646"/>
                  </a:lnTo>
                  <a:lnTo>
                    <a:pt x="68724" y="4293"/>
                  </a:lnTo>
                  <a:lnTo>
                    <a:pt x="67517" y="2724"/>
                  </a:lnTo>
                  <a:lnTo>
                    <a:pt x="64241" y="981"/>
                  </a:lnTo>
                  <a:lnTo>
                    <a:pt x="58316" y="0"/>
                  </a:lnTo>
                  <a:lnTo>
                    <a:pt x="54104" y="1705"/>
                  </a:lnTo>
                  <a:lnTo>
                    <a:pt x="38552" y="15648"/>
                  </a:lnTo>
                  <a:lnTo>
                    <a:pt x="20429" y="42467"/>
                  </a:lnTo>
                  <a:lnTo>
                    <a:pt x="4854" y="72375"/>
                  </a:lnTo>
                  <a:lnTo>
                    <a:pt x="105" y="81769"/>
                  </a:lnTo>
                  <a:lnTo>
                    <a:pt x="0" y="87032"/>
                  </a:lnTo>
                  <a:lnTo>
                    <a:pt x="3753" y="98685"/>
                  </a:lnTo>
                  <a:lnTo>
                    <a:pt x="14026" y="114019"/>
                  </a:lnTo>
                  <a:lnTo>
                    <a:pt x="29730" y="124287"/>
                  </a:lnTo>
                  <a:lnTo>
                    <a:pt x="59030" y="138747"/>
                  </a:lnTo>
                  <a:lnTo>
                    <a:pt x="80560" y="146209"/>
                  </a:lnTo>
                  <a:lnTo>
                    <a:pt x="105001" y="148743"/>
                  </a:lnTo>
                  <a:lnTo>
                    <a:pt x="130628" y="149493"/>
                  </a:lnTo>
                  <a:lnTo>
                    <a:pt x="155880" y="149715"/>
                  </a:lnTo>
                  <a:lnTo>
                    <a:pt x="191378" y="149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"/>
            <p:cNvSpPr/>
            <p:nvPr>
              <p:custDataLst>
                <p:tags r:id="rId24"/>
              </p:custDataLst>
            </p:nvPr>
          </p:nvSpPr>
          <p:spPr>
            <a:xfrm>
              <a:off x="243447" y="2331720"/>
              <a:ext cx="272537" cy="293915"/>
            </a:xfrm>
            <a:custGeom>
              <a:avLst/>
              <a:gdLst/>
              <a:ahLst/>
              <a:cxnLst/>
              <a:rect l="0" t="0" r="0" b="0"/>
              <a:pathLst>
                <a:path w="272537" h="293915">
                  <a:moveTo>
                    <a:pt x="194159" y="0"/>
                  </a:moveTo>
                  <a:lnTo>
                    <a:pt x="194159" y="0"/>
                  </a:lnTo>
                  <a:lnTo>
                    <a:pt x="190692" y="0"/>
                  </a:lnTo>
                  <a:lnTo>
                    <a:pt x="189670" y="1451"/>
                  </a:lnTo>
                  <a:lnTo>
                    <a:pt x="184044" y="31258"/>
                  </a:lnTo>
                  <a:lnTo>
                    <a:pt x="186705" y="57351"/>
                  </a:lnTo>
                  <a:lnTo>
                    <a:pt x="189289" y="80614"/>
                  </a:lnTo>
                  <a:lnTo>
                    <a:pt x="193518" y="110603"/>
                  </a:lnTo>
                  <a:lnTo>
                    <a:pt x="194103" y="127954"/>
                  </a:lnTo>
                  <a:lnTo>
                    <a:pt x="194157" y="99174"/>
                  </a:lnTo>
                  <a:lnTo>
                    <a:pt x="192706" y="93693"/>
                  </a:lnTo>
                  <a:lnTo>
                    <a:pt x="172543" y="64303"/>
                  </a:lnTo>
                  <a:lnTo>
                    <a:pt x="168102" y="61236"/>
                  </a:lnTo>
                  <a:lnTo>
                    <a:pt x="162984" y="59873"/>
                  </a:lnTo>
                  <a:lnTo>
                    <a:pt x="155871" y="59267"/>
                  </a:lnTo>
                  <a:lnTo>
                    <a:pt x="143706" y="62394"/>
                  </a:lnTo>
                  <a:lnTo>
                    <a:pt x="116890" y="78929"/>
                  </a:lnTo>
                  <a:lnTo>
                    <a:pt x="97241" y="89588"/>
                  </a:lnTo>
                  <a:lnTo>
                    <a:pt x="69197" y="114714"/>
                  </a:lnTo>
                  <a:lnTo>
                    <a:pt x="37291" y="142241"/>
                  </a:lnTo>
                  <a:lnTo>
                    <a:pt x="19712" y="158260"/>
                  </a:lnTo>
                  <a:lnTo>
                    <a:pt x="4236" y="179710"/>
                  </a:lnTo>
                  <a:lnTo>
                    <a:pt x="0" y="196939"/>
                  </a:lnTo>
                  <a:lnTo>
                    <a:pt x="2212" y="219299"/>
                  </a:lnTo>
                  <a:lnTo>
                    <a:pt x="7491" y="231965"/>
                  </a:lnTo>
                  <a:lnTo>
                    <a:pt x="22706" y="251923"/>
                  </a:lnTo>
                  <a:lnTo>
                    <a:pt x="50843" y="265353"/>
                  </a:lnTo>
                  <a:lnTo>
                    <a:pt x="80172" y="276340"/>
                  </a:lnTo>
                  <a:lnTo>
                    <a:pt x="111117" y="283788"/>
                  </a:lnTo>
                  <a:lnTo>
                    <a:pt x="140445" y="286318"/>
                  </a:lnTo>
                  <a:lnTo>
                    <a:pt x="163754" y="286909"/>
                  </a:lnTo>
                  <a:lnTo>
                    <a:pt x="194423" y="290710"/>
                  </a:lnTo>
                  <a:lnTo>
                    <a:pt x="216773" y="292490"/>
                  </a:lnTo>
                  <a:lnTo>
                    <a:pt x="272536" y="293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"/>
          <p:cNvGrpSpPr/>
          <p:nvPr/>
        </p:nvGrpSpPr>
        <p:grpSpPr>
          <a:xfrm>
            <a:off x="1176795" y="1763486"/>
            <a:ext cx="1748993" cy="723578"/>
            <a:chOff x="1176795" y="1763486"/>
            <a:chExt cx="1748993" cy="723578"/>
          </a:xfrm>
        </p:grpSpPr>
        <p:sp>
          <p:nvSpPr>
            <p:cNvPr id="92" name="SMARTInkShape-35"/>
            <p:cNvSpPr/>
            <p:nvPr>
              <p:custDataLst>
                <p:tags r:id="rId3"/>
              </p:custDataLst>
            </p:nvPr>
          </p:nvSpPr>
          <p:spPr>
            <a:xfrm>
              <a:off x="2020469" y="1867988"/>
              <a:ext cx="205941" cy="174235"/>
            </a:xfrm>
            <a:custGeom>
              <a:avLst/>
              <a:gdLst/>
              <a:ahLst/>
              <a:cxnLst/>
              <a:rect l="0" t="0" r="0" b="0"/>
              <a:pathLst>
                <a:path w="205941" h="174235">
                  <a:moveTo>
                    <a:pt x="63057" y="26126"/>
                  </a:moveTo>
                  <a:lnTo>
                    <a:pt x="63057" y="26126"/>
                  </a:lnTo>
                  <a:lnTo>
                    <a:pt x="46186" y="31750"/>
                  </a:lnTo>
                  <a:lnTo>
                    <a:pt x="25520" y="50760"/>
                  </a:lnTo>
                  <a:lnTo>
                    <a:pt x="5497" y="81884"/>
                  </a:lnTo>
                  <a:lnTo>
                    <a:pt x="1189" y="96869"/>
                  </a:lnTo>
                  <a:lnTo>
                    <a:pt x="0" y="113448"/>
                  </a:lnTo>
                  <a:lnTo>
                    <a:pt x="1891" y="125654"/>
                  </a:lnTo>
                  <a:lnTo>
                    <a:pt x="9020" y="135917"/>
                  </a:lnTo>
                  <a:lnTo>
                    <a:pt x="33067" y="158042"/>
                  </a:lnTo>
                  <a:lnTo>
                    <a:pt x="58987" y="169212"/>
                  </a:lnTo>
                  <a:lnTo>
                    <a:pt x="83381" y="174234"/>
                  </a:lnTo>
                  <a:lnTo>
                    <a:pt x="108993" y="173787"/>
                  </a:lnTo>
                  <a:lnTo>
                    <a:pt x="134966" y="169059"/>
                  </a:lnTo>
                  <a:lnTo>
                    <a:pt x="166282" y="160959"/>
                  </a:lnTo>
                  <a:lnTo>
                    <a:pt x="183308" y="151066"/>
                  </a:lnTo>
                  <a:lnTo>
                    <a:pt x="197545" y="138942"/>
                  </a:lnTo>
                  <a:lnTo>
                    <a:pt x="202658" y="122712"/>
                  </a:lnTo>
                  <a:lnTo>
                    <a:pt x="205940" y="90683"/>
                  </a:lnTo>
                  <a:lnTo>
                    <a:pt x="202519" y="78041"/>
                  </a:lnTo>
                  <a:lnTo>
                    <a:pt x="188183" y="50165"/>
                  </a:lnTo>
                  <a:lnTo>
                    <a:pt x="172461" y="33491"/>
                  </a:lnTo>
                  <a:lnTo>
                    <a:pt x="144687" y="14634"/>
                  </a:lnTo>
                  <a:lnTo>
                    <a:pt x="133445" y="10133"/>
                  </a:lnTo>
                  <a:lnTo>
                    <a:pt x="957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"/>
            <p:cNvSpPr/>
            <p:nvPr>
              <p:custDataLst>
                <p:tags r:id="rId4"/>
              </p:custDataLst>
            </p:nvPr>
          </p:nvSpPr>
          <p:spPr>
            <a:xfrm>
              <a:off x="1874520" y="2011680"/>
              <a:ext cx="130630" cy="104504"/>
            </a:xfrm>
            <a:custGeom>
              <a:avLst/>
              <a:gdLst/>
              <a:ahLst/>
              <a:cxnLst/>
              <a:rect l="0" t="0" r="0" b="0"/>
              <a:pathLst>
                <a:path w="130630" h="104504">
                  <a:moveTo>
                    <a:pt x="0" y="0"/>
                  </a:moveTo>
                  <a:lnTo>
                    <a:pt x="0" y="0"/>
                  </a:lnTo>
                  <a:lnTo>
                    <a:pt x="10429" y="726"/>
                  </a:lnTo>
                  <a:lnTo>
                    <a:pt x="34207" y="7105"/>
                  </a:lnTo>
                  <a:lnTo>
                    <a:pt x="61903" y="13233"/>
                  </a:lnTo>
                  <a:lnTo>
                    <a:pt x="94233" y="25272"/>
                  </a:lnTo>
                  <a:lnTo>
                    <a:pt x="116693" y="36413"/>
                  </a:lnTo>
                  <a:lnTo>
                    <a:pt x="120806" y="41100"/>
                  </a:lnTo>
                  <a:lnTo>
                    <a:pt x="119726" y="43365"/>
                  </a:lnTo>
                  <a:lnTo>
                    <a:pt x="112720" y="47818"/>
                  </a:lnTo>
                  <a:lnTo>
                    <a:pt x="83575" y="55329"/>
                  </a:lnTo>
                  <a:lnTo>
                    <a:pt x="54011" y="63498"/>
                  </a:lnTo>
                  <a:lnTo>
                    <a:pt x="45776" y="65233"/>
                  </a:lnTo>
                  <a:lnTo>
                    <a:pt x="43581" y="66711"/>
                  </a:lnTo>
                  <a:lnTo>
                    <a:pt x="36589" y="77766"/>
                  </a:lnTo>
                  <a:lnTo>
                    <a:pt x="36004" y="80873"/>
                  </a:lnTo>
                  <a:lnTo>
                    <a:pt x="36340" y="83669"/>
                  </a:lnTo>
                  <a:lnTo>
                    <a:pt x="37289" y="86260"/>
                  </a:lnTo>
                  <a:lnTo>
                    <a:pt x="42215" y="91073"/>
                  </a:lnTo>
                  <a:lnTo>
                    <a:pt x="45560" y="93372"/>
                  </a:lnTo>
                  <a:lnTo>
                    <a:pt x="77002" y="101552"/>
                  </a:lnTo>
                  <a:lnTo>
                    <a:pt x="105386" y="103628"/>
                  </a:lnTo>
                  <a:lnTo>
                    <a:pt x="130629" y="104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"/>
            <p:cNvSpPr/>
            <p:nvPr>
              <p:custDataLst>
                <p:tags r:id="rId5"/>
              </p:custDataLst>
            </p:nvPr>
          </p:nvSpPr>
          <p:spPr>
            <a:xfrm>
              <a:off x="1835332" y="2050869"/>
              <a:ext cx="19595" cy="91440"/>
            </a:xfrm>
            <a:custGeom>
              <a:avLst/>
              <a:gdLst/>
              <a:ahLst/>
              <a:cxnLst/>
              <a:rect l="0" t="0" r="0" b="0"/>
              <a:pathLst>
                <a:path w="19595" h="91440">
                  <a:moveTo>
                    <a:pt x="0" y="0"/>
                  </a:moveTo>
                  <a:lnTo>
                    <a:pt x="0" y="0"/>
                  </a:lnTo>
                  <a:lnTo>
                    <a:pt x="1935" y="30336"/>
                  </a:lnTo>
                  <a:lnTo>
                    <a:pt x="6651" y="59794"/>
                  </a:lnTo>
                  <a:lnTo>
                    <a:pt x="19594" y="91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8"/>
            <p:cNvSpPr/>
            <p:nvPr>
              <p:custDataLst>
                <p:tags r:id="rId6"/>
              </p:custDataLst>
            </p:nvPr>
          </p:nvSpPr>
          <p:spPr>
            <a:xfrm>
              <a:off x="1639389" y="1985554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9"/>
            <p:cNvSpPr/>
            <p:nvPr>
              <p:custDataLst>
                <p:tags r:id="rId7"/>
              </p:custDataLst>
            </p:nvPr>
          </p:nvSpPr>
          <p:spPr>
            <a:xfrm>
              <a:off x="1652451" y="1965960"/>
              <a:ext cx="130630" cy="13064"/>
            </a:xfrm>
            <a:custGeom>
              <a:avLst/>
              <a:gdLst/>
              <a:ahLst/>
              <a:cxnLst/>
              <a:rect l="0" t="0" r="0" b="0"/>
              <a:pathLst>
                <a:path w="130630" h="13064">
                  <a:moveTo>
                    <a:pt x="130629" y="0"/>
                  </a:moveTo>
                  <a:lnTo>
                    <a:pt x="130629" y="0"/>
                  </a:lnTo>
                  <a:lnTo>
                    <a:pt x="104733" y="726"/>
                  </a:lnTo>
                  <a:lnTo>
                    <a:pt x="80300" y="5214"/>
                  </a:lnTo>
                  <a:lnTo>
                    <a:pt x="54354" y="10415"/>
                  </a:lnTo>
                  <a:lnTo>
                    <a:pt x="0" y="13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"/>
            <p:cNvSpPr/>
            <p:nvPr>
              <p:custDataLst>
                <p:tags r:id="rId8"/>
              </p:custDataLst>
            </p:nvPr>
          </p:nvSpPr>
          <p:spPr>
            <a:xfrm>
              <a:off x="1744160" y="1848394"/>
              <a:ext cx="45453" cy="209007"/>
            </a:xfrm>
            <a:custGeom>
              <a:avLst/>
              <a:gdLst/>
              <a:ahLst/>
              <a:cxnLst/>
              <a:rect l="0" t="0" r="0" b="0"/>
              <a:pathLst>
                <a:path w="45453" h="209007">
                  <a:moveTo>
                    <a:pt x="6263" y="0"/>
                  </a:moveTo>
                  <a:lnTo>
                    <a:pt x="6263" y="0"/>
                  </a:lnTo>
                  <a:lnTo>
                    <a:pt x="6263" y="3468"/>
                  </a:lnTo>
                  <a:lnTo>
                    <a:pt x="4328" y="7105"/>
                  </a:lnTo>
                  <a:lnTo>
                    <a:pt x="2796" y="9091"/>
                  </a:lnTo>
                  <a:lnTo>
                    <a:pt x="639" y="32690"/>
                  </a:lnTo>
                  <a:lnTo>
                    <a:pt x="0" y="60325"/>
                  </a:lnTo>
                  <a:lnTo>
                    <a:pt x="4273" y="91180"/>
                  </a:lnTo>
                  <a:lnTo>
                    <a:pt x="7805" y="122541"/>
                  </a:lnTo>
                  <a:lnTo>
                    <a:pt x="15276" y="149916"/>
                  </a:lnTo>
                  <a:lnTo>
                    <a:pt x="25897" y="180905"/>
                  </a:lnTo>
                  <a:lnTo>
                    <a:pt x="34574" y="196440"/>
                  </a:lnTo>
                  <a:lnTo>
                    <a:pt x="45452" y="209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1"/>
            <p:cNvSpPr/>
            <p:nvPr>
              <p:custDataLst>
                <p:tags r:id="rId9"/>
              </p:custDataLst>
            </p:nvPr>
          </p:nvSpPr>
          <p:spPr>
            <a:xfrm>
              <a:off x="1607639" y="1874520"/>
              <a:ext cx="44813" cy="176350"/>
            </a:xfrm>
            <a:custGeom>
              <a:avLst/>
              <a:gdLst/>
              <a:ahLst/>
              <a:cxnLst/>
              <a:rect l="0" t="0" r="0" b="0"/>
              <a:pathLst>
                <a:path w="44813" h="176350">
                  <a:moveTo>
                    <a:pt x="5624" y="0"/>
                  </a:moveTo>
                  <a:lnTo>
                    <a:pt x="5624" y="0"/>
                  </a:lnTo>
                  <a:lnTo>
                    <a:pt x="4898" y="17081"/>
                  </a:lnTo>
                  <a:lnTo>
                    <a:pt x="0" y="49716"/>
                  </a:lnTo>
                  <a:lnTo>
                    <a:pt x="4486" y="78602"/>
                  </a:lnTo>
                  <a:lnTo>
                    <a:pt x="10425" y="109574"/>
                  </a:lnTo>
                  <a:lnTo>
                    <a:pt x="12838" y="123448"/>
                  </a:lnTo>
                  <a:lnTo>
                    <a:pt x="26213" y="150094"/>
                  </a:lnTo>
                  <a:lnTo>
                    <a:pt x="44812" y="176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"/>
            <p:cNvSpPr/>
            <p:nvPr>
              <p:custDataLst>
                <p:tags r:id="rId10"/>
              </p:custDataLst>
            </p:nvPr>
          </p:nvSpPr>
          <p:spPr>
            <a:xfrm>
              <a:off x="1433919" y="2011680"/>
              <a:ext cx="94436" cy="90075"/>
            </a:xfrm>
            <a:custGeom>
              <a:avLst/>
              <a:gdLst/>
              <a:ahLst/>
              <a:cxnLst/>
              <a:rect l="0" t="0" r="0" b="0"/>
              <a:pathLst>
                <a:path w="94436" h="90075">
                  <a:moveTo>
                    <a:pt x="16058" y="0"/>
                  </a:moveTo>
                  <a:lnTo>
                    <a:pt x="16058" y="0"/>
                  </a:lnTo>
                  <a:lnTo>
                    <a:pt x="16058" y="9091"/>
                  </a:lnTo>
                  <a:lnTo>
                    <a:pt x="14607" y="11140"/>
                  </a:lnTo>
                  <a:lnTo>
                    <a:pt x="9124" y="15353"/>
                  </a:lnTo>
                  <a:lnTo>
                    <a:pt x="7081" y="18218"/>
                  </a:lnTo>
                  <a:lnTo>
                    <a:pt x="66" y="33936"/>
                  </a:lnTo>
                  <a:lnTo>
                    <a:pt x="0" y="44595"/>
                  </a:lnTo>
                  <a:lnTo>
                    <a:pt x="2404" y="64689"/>
                  </a:lnTo>
                  <a:lnTo>
                    <a:pt x="8538" y="72535"/>
                  </a:lnTo>
                  <a:lnTo>
                    <a:pt x="13222" y="76660"/>
                  </a:lnTo>
                  <a:lnTo>
                    <a:pt x="24232" y="81242"/>
                  </a:lnTo>
                  <a:lnTo>
                    <a:pt x="49040" y="84184"/>
                  </a:lnTo>
                  <a:lnTo>
                    <a:pt x="58052" y="82651"/>
                  </a:lnTo>
                  <a:lnTo>
                    <a:pt x="65202" y="78825"/>
                  </a:lnTo>
                  <a:lnTo>
                    <a:pt x="75936" y="69237"/>
                  </a:lnTo>
                  <a:lnTo>
                    <a:pt x="78956" y="63913"/>
                  </a:lnTo>
                  <a:lnTo>
                    <a:pt x="80657" y="56835"/>
                  </a:lnTo>
                  <a:lnTo>
                    <a:pt x="80170" y="55307"/>
                  </a:lnTo>
                  <a:lnTo>
                    <a:pt x="79119" y="54289"/>
                  </a:lnTo>
                  <a:lnTo>
                    <a:pt x="77693" y="53610"/>
                  </a:lnTo>
                  <a:lnTo>
                    <a:pt x="72238" y="54790"/>
                  </a:lnTo>
                  <a:lnTo>
                    <a:pt x="62942" y="59535"/>
                  </a:lnTo>
                  <a:lnTo>
                    <a:pt x="49832" y="71107"/>
                  </a:lnTo>
                  <a:lnTo>
                    <a:pt x="48009" y="74256"/>
                  </a:lnTo>
                  <a:lnTo>
                    <a:pt x="47518" y="77081"/>
                  </a:lnTo>
                  <a:lnTo>
                    <a:pt x="47917" y="79690"/>
                  </a:lnTo>
                  <a:lnTo>
                    <a:pt x="52231" y="84525"/>
                  </a:lnTo>
                  <a:lnTo>
                    <a:pt x="58987" y="88366"/>
                  </a:lnTo>
                  <a:lnTo>
                    <a:pt x="66827" y="90074"/>
                  </a:lnTo>
                  <a:lnTo>
                    <a:pt x="94435" y="78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"/>
            <p:cNvSpPr/>
            <p:nvPr>
              <p:custDataLst>
                <p:tags r:id="rId11"/>
              </p:custDataLst>
            </p:nvPr>
          </p:nvSpPr>
          <p:spPr>
            <a:xfrm>
              <a:off x="1176795" y="1763486"/>
              <a:ext cx="220932" cy="313509"/>
            </a:xfrm>
            <a:custGeom>
              <a:avLst/>
              <a:gdLst/>
              <a:ahLst/>
              <a:cxnLst/>
              <a:rect l="0" t="0" r="0" b="0"/>
              <a:pathLst>
                <a:path w="220932" h="313509">
                  <a:moveTo>
                    <a:pt x="181742" y="0"/>
                  </a:moveTo>
                  <a:lnTo>
                    <a:pt x="181742" y="0"/>
                  </a:lnTo>
                  <a:lnTo>
                    <a:pt x="181742" y="3467"/>
                  </a:lnTo>
                  <a:lnTo>
                    <a:pt x="178275" y="12558"/>
                  </a:lnTo>
                  <a:lnTo>
                    <a:pt x="178705" y="17080"/>
                  </a:lnTo>
                  <a:lnTo>
                    <a:pt x="186727" y="46249"/>
                  </a:lnTo>
                  <a:lnTo>
                    <a:pt x="188138" y="75864"/>
                  </a:lnTo>
                  <a:lnTo>
                    <a:pt x="182008" y="106289"/>
                  </a:lnTo>
                  <a:lnTo>
                    <a:pt x="181821" y="113095"/>
                  </a:lnTo>
                  <a:lnTo>
                    <a:pt x="182520" y="114585"/>
                  </a:lnTo>
                  <a:lnTo>
                    <a:pt x="183712" y="115579"/>
                  </a:lnTo>
                  <a:lnTo>
                    <a:pt x="185233" y="116241"/>
                  </a:lnTo>
                  <a:lnTo>
                    <a:pt x="185521" y="116682"/>
                  </a:lnTo>
                  <a:lnTo>
                    <a:pt x="184987" y="116977"/>
                  </a:lnTo>
                  <a:lnTo>
                    <a:pt x="183905" y="117173"/>
                  </a:lnTo>
                  <a:lnTo>
                    <a:pt x="183184" y="116578"/>
                  </a:lnTo>
                  <a:lnTo>
                    <a:pt x="182383" y="113982"/>
                  </a:lnTo>
                  <a:lnTo>
                    <a:pt x="181799" y="102202"/>
                  </a:lnTo>
                  <a:lnTo>
                    <a:pt x="188095" y="69711"/>
                  </a:lnTo>
                  <a:lnTo>
                    <a:pt x="188267" y="46693"/>
                  </a:lnTo>
                  <a:lnTo>
                    <a:pt x="187543" y="44192"/>
                  </a:lnTo>
                  <a:lnTo>
                    <a:pt x="186335" y="42524"/>
                  </a:lnTo>
                  <a:lnTo>
                    <a:pt x="176407" y="35139"/>
                  </a:lnTo>
                  <a:lnTo>
                    <a:pt x="153910" y="32984"/>
                  </a:lnTo>
                  <a:lnTo>
                    <a:pt x="122735" y="34635"/>
                  </a:lnTo>
                  <a:lnTo>
                    <a:pt x="103299" y="41710"/>
                  </a:lnTo>
                  <a:lnTo>
                    <a:pt x="70699" y="62017"/>
                  </a:lnTo>
                  <a:lnTo>
                    <a:pt x="41517" y="88398"/>
                  </a:lnTo>
                  <a:lnTo>
                    <a:pt x="18626" y="118025"/>
                  </a:lnTo>
                  <a:lnTo>
                    <a:pt x="11275" y="131558"/>
                  </a:lnTo>
                  <a:lnTo>
                    <a:pt x="4620" y="161964"/>
                  </a:lnTo>
                  <a:lnTo>
                    <a:pt x="0" y="189150"/>
                  </a:lnTo>
                  <a:lnTo>
                    <a:pt x="3576" y="215485"/>
                  </a:lnTo>
                  <a:lnTo>
                    <a:pt x="6970" y="241652"/>
                  </a:lnTo>
                  <a:lnTo>
                    <a:pt x="11174" y="253269"/>
                  </a:lnTo>
                  <a:lnTo>
                    <a:pt x="17881" y="260852"/>
                  </a:lnTo>
                  <a:lnTo>
                    <a:pt x="45367" y="281084"/>
                  </a:lnTo>
                  <a:lnTo>
                    <a:pt x="70863" y="294847"/>
                  </a:lnTo>
                  <a:lnTo>
                    <a:pt x="102079" y="300065"/>
                  </a:lnTo>
                  <a:lnTo>
                    <a:pt x="127578" y="304606"/>
                  </a:lnTo>
                  <a:lnTo>
                    <a:pt x="153518" y="307000"/>
                  </a:lnTo>
                  <a:lnTo>
                    <a:pt x="180314" y="311258"/>
                  </a:lnTo>
                  <a:lnTo>
                    <a:pt x="211833" y="313064"/>
                  </a:lnTo>
                  <a:lnTo>
                    <a:pt x="220931" y="313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"/>
            <p:cNvSpPr/>
            <p:nvPr>
              <p:custDataLst>
                <p:tags r:id="rId12"/>
              </p:custDataLst>
            </p:nvPr>
          </p:nvSpPr>
          <p:spPr>
            <a:xfrm>
              <a:off x="2201092" y="2018211"/>
              <a:ext cx="131116" cy="150224"/>
            </a:xfrm>
            <a:custGeom>
              <a:avLst/>
              <a:gdLst/>
              <a:ahLst/>
              <a:cxnLst/>
              <a:rect l="0" t="0" r="0" b="0"/>
              <a:pathLst>
                <a:path w="131116" h="150224">
                  <a:moveTo>
                    <a:pt x="58782" y="0"/>
                  </a:moveTo>
                  <a:lnTo>
                    <a:pt x="58782" y="0"/>
                  </a:lnTo>
                  <a:lnTo>
                    <a:pt x="49742" y="14210"/>
                  </a:lnTo>
                  <a:lnTo>
                    <a:pt x="35364" y="34986"/>
                  </a:lnTo>
                  <a:lnTo>
                    <a:pt x="12520" y="67259"/>
                  </a:lnTo>
                  <a:lnTo>
                    <a:pt x="5564" y="78516"/>
                  </a:lnTo>
                  <a:lnTo>
                    <a:pt x="1648" y="93739"/>
                  </a:lnTo>
                  <a:lnTo>
                    <a:pt x="217" y="117466"/>
                  </a:lnTo>
                  <a:lnTo>
                    <a:pt x="1596" y="119676"/>
                  </a:lnTo>
                  <a:lnTo>
                    <a:pt x="3966" y="121150"/>
                  </a:lnTo>
                  <a:lnTo>
                    <a:pt x="11923" y="122788"/>
                  </a:lnTo>
                  <a:lnTo>
                    <a:pt x="31271" y="122983"/>
                  </a:lnTo>
                  <a:lnTo>
                    <a:pt x="63071" y="114956"/>
                  </a:lnTo>
                  <a:lnTo>
                    <a:pt x="90996" y="106595"/>
                  </a:lnTo>
                  <a:lnTo>
                    <a:pt x="120571" y="95783"/>
                  </a:lnTo>
                  <a:lnTo>
                    <a:pt x="128093" y="87565"/>
                  </a:lnTo>
                  <a:lnTo>
                    <a:pt x="131115" y="82325"/>
                  </a:lnTo>
                  <a:lnTo>
                    <a:pt x="130953" y="78107"/>
                  </a:lnTo>
                  <a:lnTo>
                    <a:pt x="128667" y="74568"/>
                  </a:lnTo>
                  <a:lnTo>
                    <a:pt x="124967" y="71484"/>
                  </a:lnTo>
                  <a:lnTo>
                    <a:pt x="113114" y="69992"/>
                  </a:lnTo>
                  <a:lnTo>
                    <a:pt x="86250" y="75167"/>
                  </a:lnTo>
                  <a:lnTo>
                    <a:pt x="56519" y="85893"/>
                  </a:lnTo>
                  <a:lnTo>
                    <a:pt x="41085" y="95506"/>
                  </a:lnTo>
                  <a:lnTo>
                    <a:pt x="13715" y="126694"/>
                  </a:lnTo>
                  <a:lnTo>
                    <a:pt x="0" y="150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5"/>
            <p:cNvSpPr/>
            <p:nvPr>
              <p:custDataLst>
                <p:tags r:id="rId13"/>
              </p:custDataLst>
            </p:nvPr>
          </p:nvSpPr>
          <p:spPr>
            <a:xfrm>
              <a:off x="2240280" y="1926771"/>
              <a:ext cx="685508" cy="560293"/>
            </a:xfrm>
            <a:custGeom>
              <a:avLst/>
              <a:gdLst/>
              <a:ahLst/>
              <a:cxnLst/>
              <a:rect l="0" t="0" r="0" b="0"/>
              <a:pathLst>
                <a:path w="685508" h="560293">
                  <a:moveTo>
                    <a:pt x="0" y="0"/>
                  </a:moveTo>
                  <a:lnTo>
                    <a:pt x="0" y="0"/>
                  </a:lnTo>
                  <a:lnTo>
                    <a:pt x="3467" y="3468"/>
                  </a:lnTo>
                  <a:lnTo>
                    <a:pt x="32612" y="13233"/>
                  </a:lnTo>
                  <a:lnTo>
                    <a:pt x="62241" y="25273"/>
                  </a:lnTo>
                  <a:lnTo>
                    <a:pt x="87466" y="37404"/>
                  </a:lnTo>
                  <a:lnTo>
                    <a:pt x="113324" y="50191"/>
                  </a:lnTo>
                  <a:lnTo>
                    <a:pt x="142838" y="63172"/>
                  </a:lnTo>
                  <a:lnTo>
                    <a:pt x="174564" y="76211"/>
                  </a:lnTo>
                  <a:lnTo>
                    <a:pt x="203477" y="92733"/>
                  </a:lnTo>
                  <a:lnTo>
                    <a:pt x="233896" y="107951"/>
                  </a:lnTo>
                  <a:lnTo>
                    <a:pt x="262424" y="125119"/>
                  </a:lnTo>
                  <a:lnTo>
                    <a:pt x="289261" y="140527"/>
                  </a:lnTo>
                  <a:lnTo>
                    <a:pt x="315597" y="157752"/>
                  </a:lnTo>
                  <a:lnTo>
                    <a:pt x="341785" y="176644"/>
                  </a:lnTo>
                  <a:lnTo>
                    <a:pt x="371397" y="199498"/>
                  </a:lnTo>
                  <a:lnTo>
                    <a:pt x="399684" y="221187"/>
                  </a:lnTo>
                  <a:lnTo>
                    <a:pt x="430760" y="252509"/>
                  </a:lnTo>
                  <a:lnTo>
                    <a:pt x="462164" y="282349"/>
                  </a:lnTo>
                  <a:lnTo>
                    <a:pt x="482861" y="307421"/>
                  </a:lnTo>
                  <a:lnTo>
                    <a:pt x="504718" y="333235"/>
                  </a:lnTo>
                  <a:lnTo>
                    <a:pt x="534642" y="364496"/>
                  </a:lnTo>
                  <a:lnTo>
                    <a:pt x="562244" y="396125"/>
                  </a:lnTo>
                  <a:lnTo>
                    <a:pt x="591027" y="424090"/>
                  </a:lnTo>
                  <a:lnTo>
                    <a:pt x="615693" y="456415"/>
                  </a:lnTo>
                  <a:lnTo>
                    <a:pt x="637845" y="484226"/>
                  </a:lnTo>
                  <a:lnTo>
                    <a:pt x="657239" y="513470"/>
                  </a:lnTo>
                  <a:lnTo>
                    <a:pt x="670787" y="535112"/>
                  </a:lnTo>
                  <a:lnTo>
                    <a:pt x="672352" y="540727"/>
                  </a:lnTo>
                  <a:lnTo>
                    <a:pt x="678327" y="547611"/>
                  </a:lnTo>
                  <a:lnTo>
                    <a:pt x="680785" y="548183"/>
                  </a:lnTo>
                  <a:lnTo>
                    <a:pt x="685507" y="548614"/>
                  </a:lnTo>
                  <a:lnTo>
                    <a:pt x="673917" y="526358"/>
                  </a:lnTo>
                  <a:lnTo>
                    <a:pt x="657112" y="509351"/>
                  </a:lnTo>
                  <a:lnTo>
                    <a:pt x="625228" y="483178"/>
                  </a:lnTo>
                  <a:lnTo>
                    <a:pt x="597620" y="467962"/>
                  </a:lnTo>
                  <a:lnTo>
                    <a:pt x="570007" y="449987"/>
                  </a:lnTo>
                  <a:lnTo>
                    <a:pt x="539166" y="432324"/>
                  </a:lnTo>
                  <a:lnTo>
                    <a:pt x="507048" y="421124"/>
                  </a:lnTo>
                  <a:lnTo>
                    <a:pt x="476001" y="409661"/>
                  </a:lnTo>
                  <a:lnTo>
                    <a:pt x="451643" y="401346"/>
                  </a:lnTo>
                  <a:lnTo>
                    <a:pt x="421644" y="393970"/>
                  </a:lnTo>
                  <a:lnTo>
                    <a:pt x="390270" y="392069"/>
                  </a:lnTo>
                  <a:lnTo>
                    <a:pt x="380282" y="392693"/>
                  </a:lnTo>
                  <a:lnTo>
                    <a:pt x="377618" y="393875"/>
                  </a:lnTo>
                  <a:lnTo>
                    <a:pt x="375843" y="395389"/>
                  </a:lnTo>
                  <a:lnTo>
                    <a:pt x="376836" y="398576"/>
                  </a:lnTo>
                  <a:lnTo>
                    <a:pt x="396408" y="421957"/>
                  </a:lnTo>
                  <a:lnTo>
                    <a:pt x="424119" y="439702"/>
                  </a:lnTo>
                  <a:lnTo>
                    <a:pt x="449737" y="452822"/>
                  </a:lnTo>
                  <a:lnTo>
                    <a:pt x="479986" y="466627"/>
                  </a:lnTo>
                  <a:lnTo>
                    <a:pt x="511929" y="483458"/>
                  </a:lnTo>
                  <a:lnTo>
                    <a:pt x="543649" y="498686"/>
                  </a:lnTo>
                  <a:lnTo>
                    <a:pt x="571755" y="515938"/>
                  </a:lnTo>
                  <a:lnTo>
                    <a:pt x="597742" y="530565"/>
                  </a:lnTo>
                  <a:lnTo>
                    <a:pt x="626395" y="546575"/>
                  </a:lnTo>
                  <a:lnTo>
                    <a:pt x="659047" y="559587"/>
                  </a:lnTo>
                  <a:lnTo>
                    <a:pt x="663610" y="560292"/>
                  </a:lnTo>
                  <a:lnTo>
                    <a:pt x="667378" y="559311"/>
                  </a:lnTo>
                  <a:lnTo>
                    <a:pt x="673500" y="554350"/>
                  </a:lnTo>
                  <a:lnTo>
                    <a:pt x="674697" y="550996"/>
                  </a:lnTo>
                  <a:lnTo>
                    <a:pt x="674092" y="543398"/>
                  </a:lnTo>
                  <a:lnTo>
                    <a:pt x="658706" y="515293"/>
                  </a:lnTo>
                  <a:lnTo>
                    <a:pt x="633287" y="483235"/>
                  </a:lnTo>
                  <a:lnTo>
                    <a:pt x="614333" y="455247"/>
                  </a:lnTo>
                  <a:lnTo>
                    <a:pt x="593145" y="425447"/>
                  </a:lnTo>
                  <a:lnTo>
                    <a:pt x="568648" y="393940"/>
                  </a:lnTo>
                  <a:lnTo>
                    <a:pt x="546015" y="367876"/>
                  </a:lnTo>
                  <a:lnTo>
                    <a:pt x="542109" y="352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46"/>
          <p:cNvSpPr/>
          <p:nvPr>
            <p:custDataLst>
              <p:tags r:id="rId2"/>
            </p:custDataLst>
          </p:nvPr>
        </p:nvSpPr>
        <p:spPr>
          <a:xfrm>
            <a:off x="2385063" y="2110786"/>
            <a:ext cx="3214023" cy="3802335"/>
          </a:xfrm>
          <a:custGeom>
            <a:avLst/>
            <a:gdLst/>
            <a:ahLst/>
            <a:cxnLst/>
            <a:rect l="0" t="0" r="0" b="0"/>
            <a:pathLst>
              <a:path w="3214023" h="3802335">
                <a:moveTo>
                  <a:pt x="2011677" y="22814"/>
                </a:moveTo>
                <a:lnTo>
                  <a:pt x="2011677" y="22814"/>
                </a:lnTo>
                <a:lnTo>
                  <a:pt x="2047090" y="31103"/>
                </a:lnTo>
                <a:lnTo>
                  <a:pt x="2077203" y="38252"/>
                </a:lnTo>
                <a:lnTo>
                  <a:pt x="2111871" y="50780"/>
                </a:lnTo>
                <a:lnTo>
                  <a:pt x="2148870" y="65996"/>
                </a:lnTo>
                <a:lnTo>
                  <a:pt x="2165874" y="74461"/>
                </a:lnTo>
                <a:lnTo>
                  <a:pt x="2202133" y="100801"/>
                </a:lnTo>
                <a:lnTo>
                  <a:pt x="2232654" y="121362"/>
                </a:lnTo>
                <a:lnTo>
                  <a:pt x="2252976" y="135978"/>
                </a:lnTo>
                <a:lnTo>
                  <a:pt x="2288537" y="170216"/>
                </a:lnTo>
                <a:lnTo>
                  <a:pt x="2326355" y="205699"/>
                </a:lnTo>
                <a:lnTo>
                  <a:pt x="2356411" y="231941"/>
                </a:lnTo>
                <a:lnTo>
                  <a:pt x="2388382" y="268488"/>
                </a:lnTo>
                <a:lnTo>
                  <a:pt x="2419550" y="298546"/>
                </a:lnTo>
                <a:lnTo>
                  <a:pt x="2445876" y="333162"/>
                </a:lnTo>
                <a:lnTo>
                  <a:pt x="2476635" y="366445"/>
                </a:lnTo>
                <a:lnTo>
                  <a:pt x="2504121" y="403910"/>
                </a:lnTo>
                <a:lnTo>
                  <a:pt x="2535827" y="441926"/>
                </a:lnTo>
                <a:lnTo>
                  <a:pt x="2557455" y="476442"/>
                </a:lnTo>
                <a:lnTo>
                  <a:pt x="2588507" y="510635"/>
                </a:lnTo>
                <a:lnTo>
                  <a:pt x="2607993" y="539228"/>
                </a:lnTo>
                <a:lnTo>
                  <a:pt x="2634646" y="576973"/>
                </a:lnTo>
                <a:lnTo>
                  <a:pt x="2656468" y="613184"/>
                </a:lnTo>
                <a:lnTo>
                  <a:pt x="2682321" y="647712"/>
                </a:lnTo>
                <a:lnTo>
                  <a:pt x="2699289" y="676364"/>
                </a:lnTo>
                <a:lnTo>
                  <a:pt x="2715041" y="706302"/>
                </a:lnTo>
                <a:lnTo>
                  <a:pt x="2730433" y="736622"/>
                </a:lnTo>
                <a:lnTo>
                  <a:pt x="2746564" y="767054"/>
                </a:lnTo>
                <a:lnTo>
                  <a:pt x="2766208" y="797520"/>
                </a:lnTo>
                <a:lnTo>
                  <a:pt x="2783129" y="827996"/>
                </a:lnTo>
                <a:lnTo>
                  <a:pt x="2799714" y="858474"/>
                </a:lnTo>
                <a:lnTo>
                  <a:pt x="2819491" y="888954"/>
                </a:lnTo>
                <a:lnTo>
                  <a:pt x="2836452" y="920281"/>
                </a:lnTo>
                <a:lnTo>
                  <a:pt x="2852202" y="955151"/>
                </a:lnTo>
                <a:lnTo>
                  <a:pt x="2867593" y="988154"/>
                </a:lnTo>
                <a:lnTo>
                  <a:pt x="2882877" y="1023522"/>
                </a:lnTo>
                <a:lnTo>
                  <a:pt x="2898978" y="1056672"/>
                </a:lnTo>
                <a:lnTo>
                  <a:pt x="2918612" y="1092930"/>
                </a:lnTo>
                <a:lnTo>
                  <a:pt x="2934684" y="1129637"/>
                </a:lnTo>
                <a:lnTo>
                  <a:pt x="2946877" y="1163185"/>
                </a:lnTo>
                <a:lnTo>
                  <a:pt x="2964131" y="1199560"/>
                </a:lnTo>
                <a:lnTo>
                  <a:pt x="2976205" y="1237149"/>
                </a:lnTo>
                <a:lnTo>
                  <a:pt x="2990977" y="1275098"/>
                </a:lnTo>
                <a:lnTo>
                  <a:pt x="3010218" y="1312306"/>
                </a:lnTo>
                <a:lnTo>
                  <a:pt x="3027019" y="1346003"/>
                </a:lnTo>
                <a:lnTo>
                  <a:pt x="3041876" y="1382422"/>
                </a:lnTo>
                <a:lnTo>
                  <a:pt x="3052862" y="1420023"/>
                </a:lnTo>
                <a:lnTo>
                  <a:pt x="3065619" y="1457130"/>
                </a:lnTo>
                <a:lnTo>
                  <a:pt x="3075984" y="1490796"/>
                </a:lnTo>
                <a:lnTo>
                  <a:pt x="3088557" y="1527206"/>
                </a:lnTo>
                <a:lnTo>
                  <a:pt x="3098021" y="1564805"/>
                </a:lnTo>
                <a:lnTo>
                  <a:pt x="3107034" y="1602756"/>
                </a:lnTo>
                <a:lnTo>
                  <a:pt x="3119206" y="1640812"/>
                </a:lnTo>
                <a:lnTo>
                  <a:pt x="3129397" y="1678900"/>
                </a:lnTo>
                <a:lnTo>
                  <a:pt x="3141919" y="1716995"/>
                </a:lnTo>
                <a:lnTo>
                  <a:pt x="3151367" y="1755094"/>
                </a:lnTo>
                <a:lnTo>
                  <a:pt x="3159530" y="1793194"/>
                </a:lnTo>
                <a:lnTo>
                  <a:pt x="3167309" y="1831294"/>
                </a:lnTo>
                <a:lnTo>
                  <a:pt x="3174977" y="1869394"/>
                </a:lnTo>
                <a:lnTo>
                  <a:pt x="3181765" y="1907494"/>
                </a:lnTo>
                <a:lnTo>
                  <a:pt x="3184998" y="1945594"/>
                </a:lnTo>
                <a:lnTo>
                  <a:pt x="3190096" y="1983694"/>
                </a:lnTo>
                <a:lnTo>
                  <a:pt x="3192829" y="2021794"/>
                </a:lnTo>
                <a:lnTo>
                  <a:pt x="3197778" y="2059047"/>
                </a:lnTo>
                <a:lnTo>
                  <a:pt x="3199621" y="2092757"/>
                </a:lnTo>
                <a:lnTo>
                  <a:pt x="3200167" y="2129180"/>
                </a:lnTo>
                <a:lnTo>
                  <a:pt x="3201176" y="2166783"/>
                </a:lnTo>
                <a:lnTo>
                  <a:pt x="3205614" y="2204736"/>
                </a:lnTo>
                <a:lnTo>
                  <a:pt x="3208151" y="2242792"/>
                </a:lnTo>
                <a:lnTo>
                  <a:pt x="3213043" y="2280879"/>
                </a:lnTo>
                <a:lnTo>
                  <a:pt x="3214022" y="2318975"/>
                </a:lnTo>
                <a:lnTo>
                  <a:pt x="3209327" y="2357075"/>
                </a:lnTo>
                <a:lnTo>
                  <a:pt x="3203419" y="2395174"/>
                </a:lnTo>
                <a:lnTo>
                  <a:pt x="3201293" y="2432427"/>
                </a:lnTo>
                <a:lnTo>
                  <a:pt x="3199816" y="2466137"/>
                </a:lnTo>
                <a:lnTo>
                  <a:pt x="3195239" y="2502560"/>
                </a:lnTo>
                <a:lnTo>
                  <a:pt x="3192660" y="2540163"/>
                </a:lnTo>
                <a:lnTo>
                  <a:pt x="3187756" y="2577269"/>
                </a:lnTo>
                <a:lnTo>
                  <a:pt x="3185082" y="2610935"/>
                </a:lnTo>
                <a:lnTo>
                  <a:pt x="3179302" y="2647345"/>
                </a:lnTo>
                <a:lnTo>
                  <a:pt x="3173074" y="2684098"/>
                </a:lnTo>
                <a:lnTo>
                  <a:pt x="3169159" y="2717660"/>
                </a:lnTo>
                <a:lnTo>
                  <a:pt x="3158874" y="2753192"/>
                </a:lnTo>
                <a:lnTo>
                  <a:pt x="3150088" y="2786392"/>
                </a:lnTo>
                <a:lnTo>
                  <a:pt x="3142122" y="2821817"/>
                </a:lnTo>
                <a:lnTo>
                  <a:pt x="3133554" y="2854138"/>
                </a:lnTo>
                <a:lnTo>
                  <a:pt x="3121513" y="2886011"/>
                </a:lnTo>
                <a:lnTo>
                  <a:pt x="3111360" y="2921043"/>
                </a:lnTo>
                <a:lnTo>
                  <a:pt x="3098850" y="2953248"/>
                </a:lnTo>
                <a:lnTo>
                  <a:pt x="3088559" y="2984239"/>
                </a:lnTo>
                <a:lnTo>
                  <a:pt x="3076008" y="3014870"/>
                </a:lnTo>
                <a:lnTo>
                  <a:pt x="3065704" y="3045395"/>
                </a:lnTo>
                <a:lnTo>
                  <a:pt x="3052304" y="3075888"/>
                </a:lnTo>
                <a:lnTo>
                  <a:pt x="3038454" y="3106372"/>
                </a:lnTo>
                <a:lnTo>
                  <a:pt x="3027766" y="3136853"/>
                </a:lnTo>
                <a:lnTo>
                  <a:pt x="3014250" y="3166486"/>
                </a:lnTo>
                <a:lnTo>
                  <a:pt x="2994513" y="3199684"/>
                </a:lnTo>
                <a:lnTo>
                  <a:pt x="2970264" y="3234747"/>
                </a:lnTo>
                <a:lnTo>
                  <a:pt x="2947098" y="3269048"/>
                </a:lnTo>
                <a:lnTo>
                  <a:pt x="2926216" y="3305300"/>
                </a:lnTo>
                <a:lnTo>
                  <a:pt x="2905785" y="3337171"/>
                </a:lnTo>
                <a:lnTo>
                  <a:pt x="2878103" y="3373311"/>
                </a:lnTo>
                <a:lnTo>
                  <a:pt x="2842807" y="3405948"/>
                </a:lnTo>
                <a:lnTo>
                  <a:pt x="2810679" y="3437725"/>
                </a:lnTo>
                <a:lnTo>
                  <a:pt x="2779564" y="3466537"/>
                </a:lnTo>
                <a:lnTo>
                  <a:pt x="2746430" y="3487272"/>
                </a:lnTo>
                <a:lnTo>
                  <a:pt x="2713355" y="3512909"/>
                </a:lnTo>
                <a:lnTo>
                  <a:pt x="2682363" y="3535159"/>
                </a:lnTo>
                <a:lnTo>
                  <a:pt x="2661672" y="3552991"/>
                </a:lnTo>
                <a:lnTo>
                  <a:pt x="2655827" y="3559905"/>
                </a:lnTo>
                <a:lnTo>
                  <a:pt x="2640301" y="3569846"/>
                </a:lnTo>
                <a:lnTo>
                  <a:pt x="2606785" y="3587171"/>
                </a:lnTo>
                <a:lnTo>
                  <a:pt x="2569621" y="3606899"/>
                </a:lnTo>
                <a:lnTo>
                  <a:pt x="2531926" y="3627103"/>
                </a:lnTo>
                <a:lnTo>
                  <a:pt x="2495724" y="3643354"/>
                </a:lnTo>
                <a:lnTo>
                  <a:pt x="2466013" y="3656075"/>
                </a:lnTo>
                <a:lnTo>
                  <a:pt x="2435761" y="3670568"/>
                </a:lnTo>
                <a:lnTo>
                  <a:pt x="2405348" y="3681542"/>
                </a:lnTo>
                <a:lnTo>
                  <a:pt x="2374888" y="3694200"/>
                </a:lnTo>
                <a:lnTo>
                  <a:pt x="2344415" y="3704630"/>
                </a:lnTo>
                <a:lnTo>
                  <a:pt x="2313936" y="3713083"/>
                </a:lnTo>
                <a:lnTo>
                  <a:pt x="2283457" y="3724995"/>
                </a:lnTo>
                <a:lnTo>
                  <a:pt x="2252977" y="3735204"/>
                </a:lnTo>
                <a:lnTo>
                  <a:pt x="2222497" y="3743591"/>
                </a:lnTo>
                <a:lnTo>
                  <a:pt x="2187972" y="3751438"/>
                </a:lnTo>
                <a:lnTo>
                  <a:pt x="2154976" y="3759125"/>
                </a:lnTo>
                <a:lnTo>
                  <a:pt x="2119705" y="3766765"/>
                </a:lnTo>
                <a:lnTo>
                  <a:pt x="2086489" y="3774391"/>
                </a:lnTo>
                <a:lnTo>
                  <a:pt x="2051153" y="3777968"/>
                </a:lnTo>
                <a:lnTo>
                  <a:pt x="2017917" y="3783073"/>
                </a:lnTo>
                <a:lnTo>
                  <a:pt x="1982576" y="3785902"/>
                </a:lnTo>
                <a:lnTo>
                  <a:pt x="1945293" y="3786741"/>
                </a:lnTo>
                <a:lnTo>
                  <a:pt x="1907435" y="3791034"/>
                </a:lnTo>
                <a:lnTo>
                  <a:pt x="1873452" y="3797669"/>
                </a:lnTo>
                <a:lnTo>
                  <a:pt x="1837889" y="3800952"/>
                </a:lnTo>
                <a:lnTo>
                  <a:pt x="1800540" y="3801924"/>
                </a:lnTo>
                <a:lnTo>
                  <a:pt x="1762663" y="3802212"/>
                </a:lnTo>
                <a:lnTo>
                  <a:pt x="1728675" y="3802298"/>
                </a:lnTo>
                <a:lnTo>
                  <a:pt x="1703018" y="3802317"/>
                </a:lnTo>
                <a:lnTo>
                  <a:pt x="1675529" y="3802327"/>
                </a:lnTo>
                <a:lnTo>
                  <a:pt x="1649200" y="3802331"/>
                </a:lnTo>
                <a:lnTo>
                  <a:pt x="1614622" y="3802333"/>
                </a:lnTo>
                <a:lnTo>
                  <a:pt x="1578883" y="3802333"/>
                </a:lnTo>
                <a:lnTo>
                  <a:pt x="1541483" y="3802334"/>
                </a:lnTo>
                <a:lnTo>
                  <a:pt x="1503590" y="3798289"/>
                </a:lnTo>
                <a:lnTo>
                  <a:pt x="1465551" y="3795773"/>
                </a:lnTo>
                <a:lnTo>
                  <a:pt x="1437908" y="3792927"/>
                </a:lnTo>
                <a:lnTo>
                  <a:pt x="1409535" y="3788839"/>
                </a:lnTo>
                <a:lnTo>
                  <a:pt x="1382814" y="3784201"/>
                </a:lnTo>
                <a:lnTo>
                  <a:pt x="1356826" y="3779316"/>
                </a:lnTo>
                <a:lnTo>
                  <a:pt x="1331166" y="3774324"/>
                </a:lnTo>
                <a:lnTo>
                  <a:pt x="1305650" y="3769282"/>
                </a:lnTo>
                <a:lnTo>
                  <a:pt x="1280199" y="3764220"/>
                </a:lnTo>
                <a:lnTo>
                  <a:pt x="1253929" y="3758301"/>
                </a:lnTo>
                <a:lnTo>
                  <a:pt x="1225320" y="3750026"/>
                </a:lnTo>
                <a:lnTo>
                  <a:pt x="1197930" y="3742961"/>
                </a:lnTo>
                <a:lnTo>
                  <a:pt x="1171645" y="3736152"/>
                </a:lnTo>
                <a:lnTo>
                  <a:pt x="1145851" y="3727482"/>
                </a:lnTo>
                <a:lnTo>
                  <a:pt x="1120277" y="3720243"/>
                </a:lnTo>
                <a:lnTo>
                  <a:pt x="1094799" y="3713355"/>
                </a:lnTo>
                <a:lnTo>
                  <a:pt x="1069365" y="3704651"/>
                </a:lnTo>
                <a:lnTo>
                  <a:pt x="1041691" y="3695137"/>
                </a:lnTo>
                <a:lnTo>
                  <a:pt x="1013306" y="3686111"/>
                </a:lnTo>
                <a:lnTo>
                  <a:pt x="986578" y="3679277"/>
                </a:lnTo>
                <a:lnTo>
                  <a:pt x="960589" y="3671160"/>
                </a:lnTo>
                <a:lnTo>
                  <a:pt x="934080" y="3661907"/>
                </a:lnTo>
                <a:lnTo>
                  <a:pt x="905365" y="3652151"/>
                </a:lnTo>
                <a:lnTo>
                  <a:pt x="875669" y="3642171"/>
                </a:lnTo>
                <a:lnTo>
                  <a:pt x="846385" y="3631243"/>
                </a:lnTo>
                <a:lnTo>
                  <a:pt x="819258" y="3617920"/>
                </a:lnTo>
                <a:lnTo>
                  <a:pt x="790833" y="3605790"/>
                </a:lnTo>
                <a:lnTo>
                  <a:pt x="762113" y="3593908"/>
                </a:lnTo>
                <a:lnTo>
                  <a:pt x="735238" y="3580160"/>
                </a:lnTo>
                <a:lnTo>
                  <a:pt x="700352" y="3562185"/>
                </a:lnTo>
                <a:lnTo>
                  <a:pt x="664521" y="3542090"/>
                </a:lnTo>
                <a:lnTo>
                  <a:pt x="627094" y="3520049"/>
                </a:lnTo>
                <a:lnTo>
                  <a:pt x="589193" y="3497431"/>
                </a:lnTo>
                <a:lnTo>
                  <a:pt x="555197" y="3474644"/>
                </a:lnTo>
                <a:lnTo>
                  <a:pt x="519630" y="3447760"/>
                </a:lnTo>
                <a:lnTo>
                  <a:pt x="486326" y="3418345"/>
                </a:lnTo>
                <a:lnTo>
                  <a:pt x="455010" y="3388181"/>
                </a:lnTo>
                <a:lnTo>
                  <a:pt x="420236" y="3353749"/>
                </a:lnTo>
                <a:lnTo>
                  <a:pt x="387167" y="3316735"/>
                </a:lnTo>
                <a:lnTo>
                  <a:pt x="355920" y="3283003"/>
                </a:lnTo>
                <a:lnTo>
                  <a:pt x="325213" y="3247514"/>
                </a:lnTo>
                <a:lnTo>
                  <a:pt x="309355" y="3220468"/>
                </a:lnTo>
                <a:lnTo>
                  <a:pt x="294969" y="3192360"/>
                </a:lnTo>
                <a:lnTo>
                  <a:pt x="277287" y="3165756"/>
                </a:lnTo>
                <a:lnTo>
                  <a:pt x="260397" y="3139822"/>
                </a:lnTo>
                <a:lnTo>
                  <a:pt x="244424" y="3113338"/>
                </a:lnTo>
                <a:lnTo>
                  <a:pt x="228858" y="3084633"/>
                </a:lnTo>
                <a:lnTo>
                  <a:pt x="213473" y="3057200"/>
                </a:lnTo>
                <a:lnTo>
                  <a:pt x="199015" y="3030050"/>
                </a:lnTo>
                <a:lnTo>
                  <a:pt x="186945" y="3001050"/>
                </a:lnTo>
                <a:lnTo>
                  <a:pt x="173678" y="2971228"/>
                </a:lnTo>
                <a:lnTo>
                  <a:pt x="160162" y="2941886"/>
                </a:lnTo>
                <a:lnTo>
                  <a:pt x="148511" y="2914735"/>
                </a:lnTo>
                <a:lnTo>
                  <a:pt x="135430" y="2886299"/>
                </a:lnTo>
                <a:lnTo>
                  <a:pt x="121996" y="2856727"/>
                </a:lnTo>
                <a:lnTo>
                  <a:pt x="110381" y="2826651"/>
                </a:lnTo>
                <a:lnTo>
                  <a:pt x="99574" y="2796351"/>
                </a:lnTo>
                <a:lnTo>
                  <a:pt x="89127" y="2765103"/>
                </a:lnTo>
                <a:lnTo>
                  <a:pt x="78839" y="2731460"/>
                </a:lnTo>
                <a:lnTo>
                  <a:pt x="70881" y="2699010"/>
                </a:lnTo>
                <a:lnTo>
                  <a:pt x="63674" y="2666808"/>
                </a:lnTo>
                <a:lnTo>
                  <a:pt x="54827" y="2632740"/>
                </a:lnTo>
                <a:lnTo>
                  <a:pt x="47508" y="2597843"/>
                </a:lnTo>
                <a:lnTo>
                  <a:pt x="40586" y="2563425"/>
                </a:lnTo>
                <a:lnTo>
                  <a:pt x="31866" y="2531194"/>
                </a:lnTo>
                <a:lnTo>
                  <a:pt x="24603" y="2497678"/>
                </a:lnTo>
                <a:lnTo>
                  <a:pt x="19400" y="2463027"/>
                </a:lnTo>
                <a:lnTo>
                  <a:pt x="17087" y="2427871"/>
                </a:lnTo>
                <a:lnTo>
                  <a:pt x="13801" y="2392490"/>
                </a:lnTo>
                <a:lnTo>
                  <a:pt x="9519" y="2357010"/>
                </a:lnTo>
                <a:lnTo>
                  <a:pt x="4793" y="2321486"/>
                </a:lnTo>
                <a:lnTo>
                  <a:pt x="2129" y="2285941"/>
                </a:lnTo>
                <a:lnTo>
                  <a:pt x="944" y="2251235"/>
                </a:lnTo>
                <a:lnTo>
                  <a:pt x="418" y="2218876"/>
                </a:lnTo>
                <a:lnTo>
                  <a:pt x="184" y="2185304"/>
                </a:lnTo>
                <a:lnTo>
                  <a:pt x="80" y="2150627"/>
                </a:lnTo>
                <a:lnTo>
                  <a:pt x="34" y="2115460"/>
                </a:lnTo>
                <a:lnTo>
                  <a:pt x="13" y="2080074"/>
                </a:lnTo>
                <a:lnTo>
                  <a:pt x="4" y="2044592"/>
                </a:lnTo>
                <a:lnTo>
                  <a:pt x="0" y="2009066"/>
                </a:lnTo>
                <a:lnTo>
                  <a:pt x="2256" y="1975779"/>
                </a:lnTo>
                <a:lnTo>
                  <a:pt x="5235" y="1943205"/>
                </a:lnTo>
                <a:lnTo>
                  <a:pt x="6558" y="1908972"/>
                </a:lnTo>
                <a:lnTo>
                  <a:pt x="9404" y="1874002"/>
                </a:lnTo>
                <a:lnTo>
                  <a:pt x="13491" y="1838704"/>
                </a:lnTo>
                <a:lnTo>
                  <a:pt x="18130" y="1803261"/>
                </a:lnTo>
                <a:lnTo>
                  <a:pt x="23014" y="1767752"/>
                </a:lnTo>
                <a:lnTo>
                  <a:pt x="28007" y="1732215"/>
                </a:lnTo>
                <a:lnTo>
                  <a:pt x="33048" y="1696666"/>
                </a:lnTo>
                <a:lnTo>
                  <a:pt x="38111" y="1661110"/>
                </a:lnTo>
                <a:lnTo>
                  <a:pt x="44030" y="1625552"/>
                </a:lnTo>
                <a:lnTo>
                  <a:pt x="52305" y="1589993"/>
                </a:lnTo>
                <a:lnTo>
                  <a:pt x="59370" y="1554434"/>
                </a:lnTo>
                <a:lnTo>
                  <a:pt x="65332" y="1519720"/>
                </a:lnTo>
                <a:lnTo>
                  <a:pt x="70803" y="1487359"/>
                </a:lnTo>
                <a:lnTo>
                  <a:pt x="78315" y="1453785"/>
                </a:lnTo>
                <a:lnTo>
                  <a:pt x="86452" y="1419955"/>
                </a:lnTo>
                <a:lnTo>
                  <a:pt x="92890" y="1387985"/>
                </a:lnTo>
                <a:lnTo>
                  <a:pt x="94059" y="1354585"/>
                </a:lnTo>
                <a:lnTo>
                  <a:pt x="93449" y="1320832"/>
                </a:lnTo>
                <a:lnTo>
                  <a:pt x="96000" y="1288898"/>
                </a:lnTo>
                <a:lnTo>
                  <a:pt x="102214" y="1257771"/>
                </a:lnTo>
                <a:lnTo>
                  <a:pt x="111467" y="1227004"/>
                </a:lnTo>
                <a:lnTo>
                  <a:pt x="124046" y="1196396"/>
                </a:lnTo>
                <a:lnTo>
                  <a:pt x="135846" y="1165859"/>
                </a:lnTo>
                <a:lnTo>
                  <a:pt x="146734" y="1135354"/>
                </a:lnTo>
                <a:lnTo>
                  <a:pt x="157218" y="1104863"/>
                </a:lnTo>
                <a:lnTo>
                  <a:pt x="169780" y="1072120"/>
                </a:lnTo>
                <a:lnTo>
                  <a:pt x="182983" y="1039506"/>
                </a:lnTo>
                <a:lnTo>
                  <a:pt x="194495" y="1010899"/>
                </a:lnTo>
                <a:lnTo>
                  <a:pt x="207514" y="981816"/>
                </a:lnTo>
                <a:lnTo>
                  <a:pt x="221767" y="951957"/>
                </a:lnTo>
                <a:lnTo>
                  <a:pt x="236568" y="921753"/>
                </a:lnTo>
                <a:lnTo>
                  <a:pt x="249355" y="891396"/>
                </a:lnTo>
                <a:lnTo>
                  <a:pt x="261530" y="861817"/>
                </a:lnTo>
                <a:lnTo>
                  <a:pt x="275407" y="834560"/>
                </a:lnTo>
                <a:lnTo>
                  <a:pt x="290042" y="806076"/>
                </a:lnTo>
                <a:lnTo>
                  <a:pt x="305012" y="777331"/>
                </a:lnTo>
                <a:lnTo>
                  <a:pt x="320133" y="750444"/>
                </a:lnTo>
                <a:lnTo>
                  <a:pt x="335319" y="724383"/>
                </a:lnTo>
                <a:lnTo>
                  <a:pt x="351383" y="698689"/>
                </a:lnTo>
                <a:lnTo>
                  <a:pt x="369811" y="673158"/>
                </a:lnTo>
                <a:lnTo>
                  <a:pt x="387032" y="647701"/>
                </a:lnTo>
                <a:lnTo>
                  <a:pt x="413265" y="611825"/>
                </a:lnTo>
                <a:lnTo>
                  <a:pt x="440229" y="577489"/>
                </a:lnTo>
                <a:lnTo>
                  <a:pt x="466563" y="542762"/>
                </a:lnTo>
                <a:lnTo>
                  <a:pt x="493557" y="511024"/>
                </a:lnTo>
                <a:lnTo>
                  <a:pt x="519899" y="480171"/>
                </a:lnTo>
                <a:lnTo>
                  <a:pt x="549154" y="449580"/>
                </a:lnTo>
                <a:lnTo>
                  <a:pt x="577012" y="419068"/>
                </a:lnTo>
                <a:lnTo>
                  <a:pt x="603611" y="388578"/>
                </a:lnTo>
                <a:lnTo>
                  <a:pt x="632941" y="360353"/>
                </a:lnTo>
                <a:lnTo>
                  <a:pt x="663081" y="333646"/>
                </a:lnTo>
                <a:lnTo>
                  <a:pt x="693460" y="306541"/>
                </a:lnTo>
                <a:lnTo>
                  <a:pt x="723910" y="282423"/>
                </a:lnTo>
                <a:lnTo>
                  <a:pt x="756639" y="259191"/>
                </a:lnTo>
                <a:lnTo>
                  <a:pt x="790890" y="236220"/>
                </a:lnTo>
                <a:lnTo>
                  <a:pt x="822487" y="213328"/>
                </a:lnTo>
                <a:lnTo>
                  <a:pt x="855555" y="190458"/>
                </a:lnTo>
                <a:lnTo>
                  <a:pt x="889907" y="169853"/>
                </a:lnTo>
                <a:lnTo>
                  <a:pt x="921534" y="153023"/>
                </a:lnTo>
                <a:lnTo>
                  <a:pt x="954611" y="135054"/>
                </a:lnTo>
                <a:lnTo>
                  <a:pt x="988966" y="115902"/>
                </a:lnTo>
                <a:lnTo>
                  <a:pt x="1022851" y="101760"/>
                </a:lnTo>
                <a:lnTo>
                  <a:pt x="1057445" y="89950"/>
                </a:lnTo>
                <a:lnTo>
                  <a:pt x="1091402" y="77984"/>
                </a:lnTo>
                <a:lnTo>
                  <a:pt x="1128274" y="66818"/>
                </a:lnTo>
                <a:lnTo>
                  <a:pt x="1166010" y="55043"/>
                </a:lnTo>
                <a:lnTo>
                  <a:pt x="1204002" y="43934"/>
                </a:lnTo>
                <a:lnTo>
                  <a:pt x="1242071" y="34434"/>
                </a:lnTo>
                <a:lnTo>
                  <a:pt x="1280161" y="29361"/>
                </a:lnTo>
                <a:lnTo>
                  <a:pt x="1318258" y="22496"/>
                </a:lnTo>
                <a:lnTo>
                  <a:pt x="1356357" y="17358"/>
                </a:lnTo>
                <a:lnTo>
                  <a:pt x="1394457" y="13577"/>
                </a:lnTo>
                <a:lnTo>
                  <a:pt x="1432557" y="9353"/>
                </a:lnTo>
                <a:lnTo>
                  <a:pt x="1468399" y="5843"/>
                </a:lnTo>
                <a:lnTo>
                  <a:pt x="1502726" y="1699"/>
                </a:lnTo>
                <a:lnTo>
                  <a:pt x="1539708" y="471"/>
                </a:lnTo>
                <a:lnTo>
                  <a:pt x="1577476" y="107"/>
                </a:lnTo>
                <a:lnTo>
                  <a:pt x="1615478" y="0"/>
                </a:lnTo>
                <a:lnTo>
                  <a:pt x="1653549" y="2225"/>
                </a:lnTo>
                <a:lnTo>
                  <a:pt x="1689383" y="5989"/>
                </a:lnTo>
                <a:lnTo>
                  <a:pt x="1723707" y="9362"/>
                </a:lnTo>
                <a:lnTo>
                  <a:pt x="1760688" y="13466"/>
                </a:lnTo>
                <a:lnTo>
                  <a:pt x="1796199" y="16940"/>
                </a:lnTo>
                <a:lnTo>
                  <a:pt x="1830427" y="23331"/>
                </a:lnTo>
                <a:lnTo>
                  <a:pt x="1865123" y="30587"/>
                </a:lnTo>
                <a:lnTo>
                  <a:pt x="1899109" y="38100"/>
                </a:lnTo>
                <a:lnTo>
                  <a:pt x="1935990" y="45687"/>
                </a:lnTo>
                <a:lnTo>
                  <a:pt x="1971471" y="55556"/>
                </a:lnTo>
                <a:lnTo>
                  <a:pt x="2005691" y="66946"/>
                </a:lnTo>
                <a:lnTo>
                  <a:pt x="2040384" y="75683"/>
                </a:lnTo>
                <a:lnTo>
                  <a:pt x="2074369" y="85892"/>
                </a:lnTo>
                <a:lnTo>
                  <a:pt x="2108992" y="99641"/>
                </a:lnTo>
                <a:lnTo>
                  <a:pt x="2140700" y="114440"/>
                </a:lnTo>
                <a:lnTo>
                  <a:pt x="2171544" y="129549"/>
                </a:lnTo>
                <a:lnTo>
                  <a:pt x="2204390" y="147008"/>
                </a:lnTo>
                <a:lnTo>
                  <a:pt x="2240277" y="1675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Glycoloysis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that </a:t>
            </a:r>
            <a:r>
              <a:rPr lang="en-US" dirty="0" err="1" smtClean="0"/>
              <a:t>Glycolysis</a:t>
            </a:r>
            <a:r>
              <a:rPr lang="en-US" dirty="0" smtClean="0"/>
              <a:t> is a series of chemical reactions that changes Glucose, one step at a time, into Different Molecules. </a:t>
            </a:r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dirty="0" smtClean="0"/>
              <a:t>It starts with Glucose or a Monosaccharide </a:t>
            </a:r>
          </a:p>
          <a:p>
            <a:pPr>
              <a:buNone/>
            </a:pPr>
            <a:r>
              <a:rPr lang="en-US" b="1" dirty="0" smtClean="0"/>
              <a:t>2.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dirty="0" smtClean="0"/>
              <a:t> ; Split the sugar using up two ATP to form 2 PGAL= 3Carbon compound</a:t>
            </a:r>
          </a:p>
          <a:p>
            <a:pPr>
              <a:buNone/>
            </a:pPr>
            <a:r>
              <a:rPr lang="en-US" b="1" dirty="0" smtClean="0"/>
              <a:t>3</a:t>
            </a:r>
            <a:r>
              <a:rPr lang="en-US" dirty="0" smtClean="0"/>
              <a:t>. Energy from the </a:t>
            </a:r>
            <a:r>
              <a:rPr lang="en-US" b="1" dirty="0" smtClean="0"/>
              <a:t>2 PGAL </a:t>
            </a:r>
            <a:r>
              <a:rPr lang="en-US" dirty="0" smtClean="0"/>
              <a:t>forms </a:t>
            </a:r>
            <a:r>
              <a:rPr lang="en-US" b="1" dirty="0" smtClean="0"/>
              <a:t>4 ADP </a:t>
            </a:r>
            <a:r>
              <a:rPr lang="en-US" dirty="0" smtClean="0"/>
              <a:t>and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NADH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111FF"/>
                </a:solidFill>
              </a:rPr>
              <a:t>Laws of Thermodynamics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447800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Most reactions require some energy to get started.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activation energy</a:t>
            </a:r>
            <a:r>
              <a:rPr lang="en-US" sz="3200" dirty="0" smtClean="0"/>
              <a:t>: extra energy needed to get a reaction started</a:t>
            </a:r>
          </a:p>
          <a:p>
            <a:r>
              <a:rPr lang="en-US" sz="3200" dirty="0" smtClean="0"/>
              <a:t>	-destabilizes existing chemical bonds</a:t>
            </a:r>
          </a:p>
          <a:p>
            <a:r>
              <a:rPr lang="en-US" sz="3200" dirty="0" smtClean="0"/>
              <a:t>	-required even for </a:t>
            </a:r>
            <a:r>
              <a:rPr lang="en-US" sz="3200" dirty="0" err="1" smtClean="0"/>
              <a:t>exergonic</a:t>
            </a:r>
            <a:r>
              <a:rPr lang="en-US" sz="3200" dirty="0" smtClean="0"/>
              <a:t> reactions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catalysts</a:t>
            </a:r>
            <a:r>
              <a:rPr lang="en-US" sz="3200" dirty="0" smtClean="0"/>
              <a:t>: substances that lower the activation energy of a reaction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Glycoloysis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4 ADP forms into 4 ATP by </a:t>
            </a:r>
            <a:r>
              <a:rPr lang="en-US" b="1" dirty="0" err="1" smtClean="0">
                <a:solidFill>
                  <a:srgbClr val="FF0000"/>
                </a:solidFill>
              </a:rPr>
              <a:t>phosphorylation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This uses 2 ATP.</a:t>
            </a:r>
          </a:p>
          <a:p>
            <a:pPr>
              <a:buNone/>
            </a:pPr>
            <a:r>
              <a:rPr lang="en-US" dirty="0" smtClean="0"/>
              <a:t>5. That is a Net gain of </a:t>
            </a:r>
            <a:r>
              <a:rPr lang="en-US" b="1" dirty="0" smtClean="0"/>
              <a:t>2 ATP </a:t>
            </a:r>
            <a:r>
              <a:rPr lang="en-US" dirty="0" smtClean="0"/>
              <a:t>in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b="1" dirty="0" err="1" smtClean="0"/>
              <a:t>Pyruvic</a:t>
            </a:r>
            <a:r>
              <a:rPr lang="en-US" b="1" dirty="0" smtClean="0"/>
              <a:t> Acid.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Glycolysis</a:t>
            </a:r>
            <a:r>
              <a:rPr lang="en-US" b="1" dirty="0" smtClean="0"/>
              <a:t> is an </a:t>
            </a:r>
            <a:r>
              <a:rPr lang="en-US" b="1" dirty="0" err="1" smtClean="0"/>
              <a:t>Anerobic</a:t>
            </a:r>
            <a:r>
              <a:rPr lang="en-US" b="1" dirty="0" smtClean="0"/>
              <a:t> Phase!! No O</a:t>
            </a:r>
            <a:r>
              <a:rPr lang="en-US" b="1" baseline="-25000" dirty="0" smtClean="0"/>
              <a:t>2</a:t>
            </a:r>
            <a:r>
              <a:rPr lang="en-US" b="1" dirty="0" smtClean="0"/>
              <a:t> requirement.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Glycoloysis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Glycoloysis</a:t>
            </a:r>
            <a:r>
              <a:rPr lang="en-US" dirty="0" smtClean="0"/>
              <a:t> converts </a:t>
            </a:r>
            <a:r>
              <a:rPr lang="en-US" b="1" u="sng" dirty="0" smtClean="0">
                <a:solidFill>
                  <a:srgbClr val="0070C0"/>
                </a:solidFill>
              </a:rPr>
              <a:t>glucose to pyruvate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-a 10-step biochemical pathway</a:t>
            </a:r>
          </a:p>
          <a:p>
            <a:pPr>
              <a:buNone/>
            </a:pPr>
            <a:r>
              <a:rPr lang="en-US" dirty="0" smtClean="0"/>
              <a:t>-occurs in the cytoplasm</a:t>
            </a:r>
          </a:p>
          <a:p>
            <a:pPr>
              <a:buNone/>
            </a:pPr>
            <a:r>
              <a:rPr lang="en-US" dirty="0" smtClean="0"/>
              <a:t>-2 molecules of pyruvate are formed</a:t>
            </a:r>
          </a:p>
          <a:p>
            <a:pPr>
              <a:buNone/>
            </a:pPr>
            <a:r>
              <a:rPr lang="en-US" dirty="0" smtClean="0"/>
              <a:t>-net production of 2 ATP molecules by substrate-level phosphorylation</a:t>
            </a:r>
          </a:p>
          <a:p>
            <a:pPr>
              <a:buNone/>
            </a:pPr>
            <a:r>
              <a:rPr lang="en-US" dirty="0" smtClean="0"/>
              <a:t>-2 NADH produced by the reduction of NAD</a:t>
            </a:r>
            <a:r>
              <a:rPr lang="en-US" baseline="30000" dirty="0" smtClean="0"/>
              <a:t>+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09_09_Glycolysis_9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1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09_09_Glycolysis_4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2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382587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590800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Glucose: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23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 Carbon Sugar PGAL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07_0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8" y="425450"/>
            <a:ext cx="4530725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07_06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211138"/>
            <a:ext cx="39497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4282440" y="6324600"/>
            <a:ext cx="22861" cy="15241"/>
          </a:xfrm>
          <a:custGeom>
            <a:avLst/>
            <a:gdLst/>
            <a:ahLst/>
            <a:cxnLst/>
            <a:rect l="0" t="0" r="0" b="0"/>
            <a:pathLst>
              <a:path w="22861" h="15241">
                <a:moveTo>
                  <a:pt x="22860" y="0"/>
                </a:moveTo>
                <a:lnTo>
                  <a:pt x="22860" y="0"/>
                </a:lnTo>
                <a:lnTo>
                  <a:pt x="18815" y="4045"/>
                </a:lnTo>
                <a:lnTo>
                  <a:pt x="14571" y="6031"/>
                </a:lnTo>
                <a:lnTo>
                  <a:pt x="12254" y="6561"/>
                </a:lnTo>
                <a:lnTo>
                  <a:pt x="0" y="152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CC"/>
                </a:solidFill>
              </a:rPr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fate of pyruvate depends on oxygen availability.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oxygen is present, pyruvate is oxidized to acetyl-CoA which enters the Krebs cycle</a:t>
            </a:r>
          </a:p>
          <a:p>
            <a:pPr>
              <a:buNone/>
            </a:pPr>
            <a:r>
              <a:rPr lang="en-US" dirty="0" smtClean="0"/>
              <a:t>Without oxygen, pyruvate is reduced in order to oxidize NADH back to NAD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4" name="SMARTInkShape-8"/>
          <p:cNvSpPr/>
          <p:nvPr>
            <p:custDataLst>
              <p:tags r:id="rId1"/>
            </p:custDataLst>
          </p:nvPr>
        </p:nvSpPr>
        <p:spPr>
          <a:xfrm>
            <a:off x="727959" y="3729504"/>
            <a:ext cx="2021751" cy="555025"/>
          </a:xfrm>
          <a:custGeom>
            <a:avLst/>
            <a:gdLst/>
            <a:ahLst/>
            <a:cxnLst/>
            <a:rect l="0" t="0" r="0" b="0"/>
            <a:pathLst>
              <a:path w="2021751" h="555025">
                <a:moveTo>
                  <a:pt x="1917270" y="528987"/>
                </a:moveTo>
                <a:lnTo>
                  <a:pt x="1917270" y="528987"/>
                </a:lnTo>
                <a:lnTo>
                  <a:pt x="1913802" y="525520"/>
                </a:lnTo>
                <a:lnTo>
                  <a:pt x="1912055" y="525224"/>
                </a:lnTo>
                <a:lnTo>
                  <a:pt x="1910165" y="525753"/>
                </a:lnTo>
                <a:lnTo>
                  <a:pt x="1906129" y="527550"/>
                </a:lnTo>
                <a:lnTo>
                  <a:pt x="1876170" y="528971"/>
                </a:lnTo>
                <a:lnTo>
                  <a:pt x="1845265" y="528986"/>
                </a:lnTo>
                <a:lnTo>
                  <a:pt x="1823631" y="528261"/>
                </a:lnTo>
                <a:lnTo>
                  <a:pt x="1792310" y="523061"/>
                </a:lnTo>
                <a:lnTo>
                  <a:pt x="1760402" y="522536"/>
                </a:lnTo>
                <a:lnTo>
                  <a:pt x="1727843" y="517297"/>
                </a:lnTo>
                <a:lnTo>
                  <a:pt x="1701730" y="516196"/>
                </a:lnTo>
                <a:lnTo>
                  <a:pt x="1671117" y="515252"/>
                </a:lnTo>
                <a:lnTo>
                  <a:pt x="1641418" y="510765"/>
                </a:lnTo>
                <a:lnTo>
                  <a:pt x="1616370" y="509800"/>
                </a:lnTo>
                <a:lnTo>
                  <a:pt x="1585367" y="509473"/>
                </a:lnTo>
                <a:lnTo>
                  <a:pt x="1561461" y="509417"/>
                </a:lnTo>
                <a:lnTo>
                  <a:pt x="1532526" y="509400"/>
                </a:lnTo>
                <a:lnTo>
                  <a:pt x="1507905" y="509395"/>
                </a:lnTo>
                <a:lnTo>
                  <a:pt x="1479888" y="509394"/>
                </a:lnTo>
                <a:lnTo>
                  <a:pt x="1452072" y="509393"/>
                </a:lnTo>
                <a:lnTo>
                  <a:pt x="1421979" y="509393"/>
                </a:lnTo>
                <a:lnTo>
                  <a:pt x="1393549" y="509393"/>
                </a:lnTo>
                <a:lnTo>
                  <a:pt x="1363273" y="509393"/>
                </a:lnTo>
                <a:lnTo>
                  <a:pt x="1331321" y="509393"/>
                </a:lnTo>
                <a:lnTo>
                  <a:pt x="1298873" y="509393"/>
                </a:lnTo>
                <a:lnTo>
                  <a:pt x="1266278" y="509393"/>
                </a:lnTo>
                <a:lnTo>
                  <a:pt x="1237106" y="509393"/>
                </a:lnTo>
                <a:lnTo>
                  <a:pt x="1206611" y="509393"/>
                </a:lnTo>
                <a:lnTo>
                  <a:pt x="1174594" y="509393"/>
                </a:lnTo>
                <a:lnTo>
                  <a:pt x="1142127" y="509393"/>
                </a:lnTo>
                <a:lnTo>
                  <a:pt x="1109526" y="509393"/>
                </a:lnTo>
                <a:lnTo>
                  <a:pt x="1085832" y="509393"/>
                </a:lnTo>
                <a:lnTo>
                  <a:pt x="1060788" y="509393"/>
                </a:lnTo>
                <a:lnTo>
                  <a:pt x="1035142" y="509393"/>
                </a:lnTo>
                <a:lnTo>
                  <a:pt x="1011165" y="509393"/>
                </a:lnTo>
                <a:lnTo>
                  <a:pt x="987688" y="509393"/>
                </a:lnTo>
                <a:lnTo>
                  <a:pt x="962739" y="509393"/>
                </a:lnTo>
                <a:lnTo>
                  <a:pt x="939072" y="509393"/>
                </a:lnTo>
                <a:lnTo>
                  <a:pt x="916458" y="509393"/>
                </a:lnTo>
                <a:lnTo>
                  <a:pt x="894312" y="509393"/>
                </a:lnTo>
                <a:lnTo>
                  <a:pt x="870439" y="507458"/>
                </a:lnTo>
                <a:lnTo>
                  <a:pt x="846040" y="504904"/>
                </a:lnTo>
                <a:lnTo>
                  <a:pt x="823101" y="503769"/>
                </a:lnTo>
                <a:lnTo>
                  <a:pt x="800810" y="505200"/>
                </a:lnTo>
                <a:lnTo>
                  <a:pt x="778083" y="507530"/>
                </a:lnTo>
                <a:lnTo>
                  <a:pt x="753467" y="508564"/>
                </a:lnTo>
                <a:lnTo>
                  <a:pt x="729948" y="509025"/>
                </a:lnTo>
                <a:lnTo>
                  <a:pt x="706674" y="509230"/>
                </a:lnTo>
                <a:lnTo>
                  <a:pt x="681816" y="509320"/>
                </a:lnTo>
                <a:lnTo>
                  <a:pt x="658189" y="509361"/>
                </a:lnTo>
                <a:lnTo>
                  <a:pt x="634867" y="509378"/>
                </a:lnTo>
                <a:lnTo>
                  <a:pt x="609987" y="509387"/>
                </a:lnTo>
                <a:lnTo>
                  <a:pt x="586351" y="511325"/>
                </a:lnTo>
                <a:lnTo>
                  <a:pt x="563750" y="513880"/>
                </a:lnTo>
                <a:lnTo>
                  <a:pt x="541610" y="515016"/>
                </a:lnTo>
                <a:lnTo>
                  <a:pt x="519675" y="515521"/>
                </a:lnTo>
                <a:lnTo>
                  <a:pt x="497105" y="515745"/>
                </a:lnTo>
                <a:lnTo>
                  <a:pt x="472560" y="515845"/>
                </a:lnTo>
                <a:lnTo>
                  <a:pt x="449072" y="515889"/>
                </a:lnTo>
                <a:lnTo>
                  <a:pt x="426537" y="515909"/>
                </a:lnTo>
                <a:lnTo>
                  <a:pt x="404427" y="515917"/>
                </a:lnTo>
                <a:lnTo>
                  <a:pt x="382505" y="517857"/>
                </a:lnTo>
                <a:lnTo>
                  <a:pt x="351698" y="521093"/>
                </a:lnTo>
                <a:lnTo>
                  <a:pt x="322250" y="523987"/>
                </a:lnTo>
                <a:lnTo>
                  <a:pt x="292479" y="527506"/>
                </a:lnTo>
                <a:lnTo>
                  <a:pt x="265273" y="530484"/>
                </a:lnTo>
                <a:lnTo>
                  <a:pt x="234957" y="535962"/>
                </a:lnTo>
                <a:lnTo>
                  <a:pt x="204203" y="542181"/>
                </a:lnTo>
                <a:lnTo>
                  <a:pt x="174306" y="547318"/>
                </a:lnTo>
                <a:lnTo>
                  <a:pt x="144078" y="553585"/>
                </a:lnTo>
                <a:lnTo>
                  <a:pt x="114102" y="554979"/>
                </a:lnTo>
                <a:lnTo>
                  <a:pt x="109912" y="555024"/>
                </a:lnTo>
                <a:lnTo>
                  <a:pt x="106393" y="553602"/>
                </a:lnTo>
                <a:lnTo>
                  <a:pt x="100548" y="548152"/>
                </a:lnTo>
                <a:lnTo>
                  <a:pt x="93177" y="533456"/>
                </a:lnTo>
                <a:lnTo>
                  <a:pt x="87154" y="502590"/>
                </a:lnTo>
                <a:lnTo>
                  <a:pt x="79501" y="476682"/>
                </a:lnTo>
                <a:lnTo>
                  <a:pt x="71001" y="444659"/>
                </a:lnTo>
                <a:lnTo>
                  <a:pt x="64506" y="415383"/>
                </a:lnTo>
                <a:lnTo>
                  <a:pt x="57259" y="387276"/>
                </a:lnTo>
                <a:lnTo>
                  <a:pt x="46968" y="357016"/>
                </a:lnTo>
                <a:lnTo>
                  <a:pt x="39000" y="328616"/>
                </a:lnTo>
                <a:lnTo>
                  <a:pt x="32043" y="298269"/>
                </a:lnTo>
                <a:lnTo>
                  <a:pt x="25386" y="270570"/>
                </a:lnTo>
                <a:lnTo>
                  <a:pt x="18817" y="243978"/>
                </a:lnTo>
                <a:lnTo>
                  <a:pt x="13000" y="217714"/>
                </a:lnTo>
                <a:lnTo>
                  <a:pt x="10228" y="191547"/>
                </a:lnTo>
                <a:lnTo>
                  <a:pt x="5859" y="166135"/>
                </a:lnTo>
                <a:lnTo>
                  <a:pt x="2080" y="137676"/>
                </a:lnTo>
                <a:lnTo>
                  <a:pt x="0" y="125020"/>
                </a:lnTo>
                <a:lnTo>
                  <a:pt x="2949" y="97038"/>
                </a:lnTo>
                <a:lnTo>
                  <a:pt x="7159" y="86397"/>
                </a:lnTo>
                <a:lnTo>
                  <a:pt x="25806" y="60245"/>
                </a:lnTo>
                <a:lnTo>
                  <a:pt x="44779" y="51848"/>
                </a:lnTo>
                <a:lnTo>
                  <a:pt x="62945" y="47495"/>
                </a:lnTo>
                <a:lnTo>
                  <a:pt x="90592" y="46629"/>
                </a:lnTo>
                <a:lnTo>
                  <a:pt x="117939" y="51317"/>
                </a:lnTo>
                <a:lnTo>
                  <a:pt x="145582" y="51933"/>
                </a:lnTo>
                <a:lnTo>
                  <a:pt x="170948" y="55584"/>
                </a:lnTo>
                <a:lnTo>
                  <a:pt x="193102" y="57328"/>
                </a:lnTo>
                <a:lnTo>
                  <a:pt x="216979" y="58104"/>
                </a:lnTo>
                <a:lnTo>
                  <a:pt x="243386" y="58541"/>
                </a:lnTo>
                <a:lnTo>
                  <a:pt x="274078" y="58688"/>
                </a:lnTo>
                <a:lnTo>
                  <a:pt x="304949" y="58717"/>
                </a:lnTo>
                <a:lnTo>
                  <a:pt x="328858" y="56786"/>
                </a:lnTo>
                <a:lnTo>
                  <a:pt x="354240" y="54234"/>
                </a:lnTo>
                <a:lnTo>
                  <a:pt x="385576" y="52798"/>
                </a:lnTo>
                <a:lnTo>
                  <a:pt x="416793" y="52372"/>
                </a:lnTo>
                <a:lnTo>
                  <a:pt x="445476" y="52246"/>
                </a:lnTo>
                <a:lnTo>
                  <a:pt x="476633" y="51483"/>
                </a:lnTo>
                <a:lnTo>
                  <a:pt x="508845" y="47709"/>
                </a:lnTo>
                <a:lnTo>
                  <a:pt x="541371" y="46268"/>
                </a:lnTo>
                <a:lnTo>
                  <a:pt x="573263" y="45842"/>
                </a:lnTo>
                <a:lnTo>
                  <a:pt x="602872" y="45715"/>
                </a:lnTo>
                <a:lnTo>
                  <a:pt x="626247" y="45685"/>
                </a:lnTo>
                <a:lnTo>
                  <a:pt x="649215" y="43737"/>
                </a:lnTo>
                <a:lnTo>
                  <a:pt x="680611" y="40495"/>
                </a:lnTo>
                <a:lnTo>
                  <a:pt x="712169" y="39535"/>
                </a:lnTo>
                <a:lnTo>
                  <a:pt x="735783" y="39310"/>
                </a:lnTo>
                <a:lnTo>
                  <a:pt x="758374" y="39210"/>
                </a:lnTo>
                <a:lnTo>
                  <a:pt x="780510" y="39166"/>
                </a:lnTo>
                <a:lnTo>
                  <a:pt x="802443" y="39146"/>
                </a:lnTo>
                <a:lnTo>
                  <a:pt x="824286" y="39137"/>
                </a:lnTo>
                <a:lnTo>
                  <a:pt x="846090" y="39133"/>
                </a:lnTo>
                <a:lnTo>
                  <a:pt x="867875" y="39132"/>
                </a:lnTo>
                <a:lnTo>
                  <a:pt x="889653" y="39131"/>
                </a:lnTo>
                <a:lnTo>
                  <a:pt x="911427" y="39130"/>
                </a:lnTo>
                <a:lnTo>
                  <a:pt x="933200" y="39130"/>
                </a:lnTo>
                <a:lnTo>
                  <a:pt x="954972" y="39130"/>
                </a:lnTo>
                <a:lnTo>
                  <a:pt x="976744" y="39130"/>
                </a:lnTo>
                <a:lnTo>
                  <a:pt x="998515" y="39130"/>
                </a:lnTo>
                <a:lnTo>
                  <a:pt x="1020287" y="39130"/>
                </a:lnTo>
                <a:lnTo>
                  <a:pt x="1052944" y="35663"/>
                </a:lnTo>
                <a:lnTo>
                  <a:pt x="1082134" y="33507"/>
                </a:lnTo>
                <a:lnTo>
                  <a:pt x="1112635" y="32868"/>
                </a:lnTo>
                <a:lnTo>
                  <a:pt x="1144653" y="32678"/>
                </a:lnTo>
                <a:lnTo>
                  <a:pt x="1173653" y="32623"/>
                </a:lnTo>
                <a:lnTo>
                  <a:pt x="1204098" y="32606"/>
                </a:lnTo>
                <a:lnTo>
                  <a:pt x="1236100" y="32601"/>
                </a:lnTo>
                <a:lnTo>
                  <a:pt x="1265096" y="29132"/>
                </a:lnTo>
                <a:lnTo>
                  <a:pt x="1295539" y="26975"/>
                </a:lnTo>
                <a:lnTo>
                  <a:pt x="1324073" y="26337"/>
                </a:lnTo>
                <a:lnTo>
                  <a:pt x="1354379" y="26147"/>
                </a:lnTo>
                <a:lnTo>
                  <a:pt x="1386340" y="26091"/>
                </a:lnTo>
                <a:lnTo>
                  <a:pt x="1415323" y="26075"/>
                </a:lnTo>
                <a:lnTo>
                  <a:pt x="1445763" y="26069"/>
                </a:lnTo>
                <a:lnTo>
                  <a:pt x="1474296" y="26068"/>
                </a:lnTo>
                <a:lnTo>
                  <a:pt x="1504602" y="22600"/>
                </a:lnTo>
                <a:lnTo>
                  <a:pt x="1533096" y="20444"/>
                </a:lnTo>
                <a:lnTo>
                  <a:pt x="1559923" y="19805"/>
                </a:lnTo>
                <a:lnTo>
                  <a:pt x="1586257" y="19615"/>
                </a:lnTo>
                <a:lnTo>
                  <a:pt x="1615911" y="19559"/>
                </a:lnTo>
                <a:lnTo>
                  <a:pt x="1640744" y="19543"/>
                </a:lnTo>
                <a:lnTo>
                  <a:pt x="1665358" y="16071"/>
                </a:lnTo>
                <a:lnTo>
                  <a:pt x="1697970" y="13913"/>
                </a:lnTo>
                <a:lnTo>
                  <a:pt x="1728275" y="9807"/>
                </a:lnTo>
                <a:lnTo>
                  <a:pt x="1759307" y="6406"/>
                </a:lnTo>
                <a:lnTo>
                  <a:pt x="1789546" y="936"/>
                </a:lnTo>
                <a:lnTo>
                  <a:pt x="1815518" y="138"/>
                </a:lnTo>
                <a:lnTo>
                  <a:pt x="1846723" y="0"/>
                </a:lnTo>
                <a:lnTo>
                  <a:pt x="1873547" y="685"/>
                </a:lnTo>
                <a:lnTo>
                  <a:pt x="1902758" y="7321"/>
                </a:lnTo>
                <a:lnTo>
                  <a:pt x="1923049" y="17449"/>
                </a:lnTo>
                <a:lnTo>
                  <a:pt x="1953946" y="44332"/>
                </a:lnTo>
                <a:lnTo>
                  <a:pt x="1976179" y="74533"/>
                </a:lnTo>
                <a:lnTo>
                  <a:pt x="1986533" y="100633"/>
                </a:lnTo>
                <a:lnTo>
                  <a:pt x="1993350" y="130408"/>
                </a:lnTo>
                <a:lnTo>
                  <a:pt x="2002155" y="156879"/>
                </a:lnTo>
                <a:lnTo>
                  <a:pt x="2008702" y="182150"/>
                </a:lnTo>
                <a:lnTo>
                  <a:pt x="2015239" y="211409"/>
                </a:lnTo>
                <a:lnTo>
                  <a:pt x="2019837" y="239673"/>
                </a:lnTo>
                <a:lnTo>
                  <a:pt x="2021199" y="269819"/>
                </a:lnTo>
                <a:lnTo>
                  <a:pt x="2021659" y="299510"/>
                </a:lnTo>
                <a:lnTo>
                  <a:pt x="2021750" y="330828"/>
                </a:lnTo>
                <a:lnTo>
                  <a:pt x="2019833" y="356797"/>
                </a:lnTo>
                <a:lnTo>
                  <a:pt x="2016601" y="375400"/>
                </a:lnTo>
                <a:lnTo>
                  <a:pt x="2014695" y="401276"/>
                </a:lnTo>
                <a:lnTo>
                  <a:pt x="2009641" y="425872"/>
                </a:lnTo>
                <a:lnTo>
                  <a:pt x="2008039" y="448730"/>
                </a:lnTo>
                <a:lnTo>
                  <a:pt x="2005267" y="456064"/>
                </a:lnTo>
                <a:lnTo>
                  <a:pt x="2003511" y="458600"/>
                </a:lnTo>
                <a:lnTo>
                  <a:pt x="1983438" y="472566"/>
                </a:lnTo>
                <a:lnTo>
                  <a:pt x="1959581" y="476187"/>
                </a:lnTo>
                <a:lnTo>
                  <a:pt x="1935555" y="475938"/>
                </a:lnTo>
                <a:lnTo>
                  <a:pt x="1904674" y="471552"/>
                </a:lnTo>
                <a:lnTo>
                  <a:pt x="1873623" y="468668"/>
                </a:lnTo>
                <a:lnTo>
                  <a:pt x="1852877" y="465893"/>
                </a:lnTo>
                <a:lnTo>
                  <a:pt x="1826723" y="464660"/>
                </a:lnTo>
                <a:lnTo>
                  <a:pt x="1797308" y="460498"/>
                </a:lnTo>
                <a:lnTo>
                  <a:pt x="1767869" y="454669"/>
                </a:lnTo>
                <a:lnTo>
                  <a:pt x="1739633" y="451812"/>
                </a:lnTo>
                <a:lnTo>
                  <a:pt x="1712882" y="450966"/>
                </a:lnTo>
                <a:lnTo>
                  <a:pt x="1686571" y="450716"/>
                </a:lnTo>
                <a:lnTo>
                  <a:pt x="1660390" y="450642"/>
                </a:lnTo>
                <a:lnTo>
                  <a:pt x="1634248" y="447152"/>
                </a:lnTo>
                <a:lnTo>
                  <a:pt x="1602445" y="444686"/>
                </a:lnTo>
                <a:lnTo>
                  <a:pt x="1571682" y="443533"/>
                </a:lnTo>
                <a:lnTo>
                  <a:pt x="1552084" y="440369"/>
                </a:lnTo>
                <a:lnTo>
                  <a:pt x="1524456" y="443447"/>
                </a:lnTo>
                <a:lnTo>
                  <a:pt x="1493241" y="443996"/>
                </a:lnTo>
                <a:lnTo>
                  <a:pt x="1490892" y="444023"/>
                </a:lnTo>
                <a:lnTo>
                  <a:pt x="1479664" y="4506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9"/>
          <p:cNvSpPr/>
          <p:nvPr>
            <p:custDataLst>
              <p:tags r:id="rId2"/>
            </p:custDataLst>
          </p:nvPr>
        </p:nvSpPr>
        <p:spPr>
          <a:xfrm>
            <a:off x="6446520" y="3735977"/>
            <a:ext cx="1254036" cy="32658"/>
          </a:xfrm>
          <a:custGeom>
            <a:avLst/>
            <a:gdLst/>
            <a:ahLst/>
            <a:cxnLst/>
            <a:rect l="0" t="0" r="0" b="0"/>
            <a:pathLst>
              <a:path w="1254036" h="32658">
                <a:moveTo>
                  <a:pt x="0" y="32657"/>
                </a:moveTo>
                <a:lnTo>
                  <a:pt x="0" y="32657"/>
                </a:lnTo>
                <a:lnTo>
                  <a:pt x="30740" y="29190"/>
                </a:lnTo>
                <a:lnTo>
                  <a:pt x="59130" y="26005"/>
                </a:lnTo>
                <a:lnTo>
                  <a:pt x="84931" y="21091"/>
                </a:lnTo>
                <a:lnTo>
                  <a:pt x="117331" y="15764"/>
                </a:lnTo>
                <a:lnTo>
                  <a:pt x="143137" y="13863"/>
                </a:lnTo>
                <a:lnTo>
                  <a:pt x="171669" y="13300"/>
                </a:lnTo>
                <a:lnTo>
                  <a:pt x="203485" y="13110"/>
                </a:lnTo>
                <a:lnTo>
                  <a:pt x="228900" y="15012"/>
                </a:lnTo>
                <a:lnTo>
                  <a:pt x="254814" y="20172"/>
                </a:lnTo>
                <a:lnTo>
                  <a:pt x="282813" y="24362"/>
                </a:lnTo>
                <a:lnTo>
                  <a:pt x="312154" y="25603"/>
                </a:lnTo>
                <a:lnTo>
                  <a:pt x="339233" y="25971"/>
                </a:lnTo>
                <a:lnTo>
                  <a:pt x="365641" y="26080"/>
                </a:lnTo>
                <a:lnTo>
                  <a:pt x="393786" y="26112"/>
                </a:lnTo>
                <a:lnTo>
                  <a:pt x="423171" y="26122"/>
                </a:lnTo>
                <a:lnTo>
                  <a:pt x="450262" y="26125"/>
                </a:lnTo>
                <a:lnTo>
                  <a:pt x="476674" y="26125"/>
                </a:lnTo>
                <a:lnTo>
                  <a:pt x="504819" y="26126"/>
                </a:lnTo>
                <a:lnTo>
                  <a:pt x="536140" y="26126"/>
                </a:lnTo>
                <a:lnTo>
                  <a:pt x="566466" y="26126"/>
                </a:lnTo>
                <a:lnTo>
                  <a:pt x="595771" y="26126"/>
                </a:lnTo>
                <a:lnTo>
                  <a:pt x="627436" y="24190"/>
                </a:lnTo>
                <a:lnTo>
                  <a:pt x="657863" y="20956"/>
                </a:lnTo>
                <a:lnTo>
                  <a:pt x="687198" y="18062"/>
                </a:lnTo>
                <a:lnTo>
                  <a:pt x="716937" y="14544"/>
                </a:lnTo>
                <a:lnTo>
                  <a:pt x="746067" y="13502"/>
                </a:lnTo>
                <a:lnTo>
                  <a:pt x="775745" y="13193"/>
                </a:lnTo>
                <a:lnTo>
                  <a:pt x="804858" y="13102"/>
                </a:lnTo>
                <a:lnTo>
                  <a:pt x="836465" y="11139"/>
                </a:lnTo>
                <a:lnTo>
                  <a:pt x="868811" y="7897"/>
                </a:lnTo>
                <a:lnTo>
                  <a:pt x="901376" y="6936"/>
                </a:lnTo>
                <a:lnTo>
                  <a:pt x="932071" y="6651"/>
                </a:lnTo>
                <a:lnTo>
                  <a:pt x="961485" y="6567"/>
                </a:lnTo>
                <a:lnTo>
                  <a:pt x="991246" y="6542"/>
                </a:lnTo>
                <a:lnTo>
                  <a:pt x="1020385" y="4600"/>
                </a:lnTo>
                <a:lnTo>
                  <a:pt x="1050064" y="1363"/>
                </a:lnTo>
                <a:lnTo>
                  <a:pt x="1077242" y="404"/>
                </a:lnTo>
                <a:lnTo>
                  <a:pt x="1105615" y="120"/>
                </a:lnTo>
                <a:lnTo>
                  <a:pt x="1133132" y="35"/>
                </a:lnTo>
                <a:lnTo>
                  <a:pt x="1158944" y="10"/>
                </a:lnTo>
                <a:lnTo>
                  <a:pt x="1187639" y="3"/>
                </a:lnTo>
                <a:lnTo>
                  <a:pt x="125403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10"/>
          <p:cNvSpPr/>
          <p:nvPr>
            <p:custDataLst>
              <p:tags r:id="rId3"/>
            </p:custDataLst>
          </p:nvPr>
        </p:nvSpPr>
        <p:spPr>
          <a:xfrm>
            <a:off x="3749040" y="4820314"/>
            <a:ext cx="1345475" cy="32538"/>
          </a:xfrm>
          <a:custGeom>
            <a:avLst/>
            <a:gdLst/>
            <a:ahLst/>
            <a:cxnLst/>
            <a:rect l="0" t="0" r="0" b="0"/>
            <a:pathLst>
              <a:path w="1345475" h="32538">
                <a:moveTo>
                  <a:pt x="0" y="26006"/>
                </a:moveTo>
                <a:lnTo>
                  <a:pt x="0" y="26006"/>
                </a:lnTo>
                <a:lnTo>
                  <a:pt x="30740" y="26006"/>
                </a:lnTo>
                <a:lnTo>
                  <a:pt x="58618" y="26006"/>
                </a:lnTo>
                <a:lnTo>
                  <a:pt x="90117" y="26732"/>
                </a:lnTo>
                <a:lnTo>
                  <a:pt x="120456" y="31629"/>
                </a:lnTo>
                <a:lnTo>
                  <a:pt x="145714" y="32358"/>
                </a:lnTo>
                <a:lnTo>
                  <a:pt x="174610" y="32484"/>
                </a:lnTo>
                <a:lnTo>
                  <a:pt x="198073" y="32514"/>
                </a:lnTo>
                <a:lnTo>
                  <a:pt x="221080" y="32527"/>
                </a:lnTo>
                <a:lnTo>
                  <a:pt x="250562" y="32534"/>
                </a:lnTo>
                <a:lnTo>
                  <a:pt x="275022" y="32536"/>
                </a:lnTo>
                <a:lnTo>
                  <a:pt x="302358" y="32537"/>
                </a:lnTo>
                <a:lnTo>
                  <a:pt x="331009" y="29070"/>
                </a:lnTo>
                <a:lnTo>
                  <a:pt x="354669" y="27368"/>
                </a:lnTo>
                <a:lnTo>
                  <a:pt x="386664" y="26410"/>
                </a:lnTo>
                <a:lnTo>
                  <a:pt x="416980" y="22618"/>
                </a:lnTo>
                <a:lnTo>
                  <a:pt x="446836" y="20096"/>
                </a:lnTo>
                <a:lnTo>
                  <a:pt x="470978" y="19750"/>
                </a:lnTo>
                <a:lnTo>
                  <a:pt x="496707" y="19597"/>
                </a:lnTo>
                <a:lnTo>
                  <a:pt x="521204" y="19529"/>
                </a:lnTo>
                <a:lnTo>
                  <a:pt x="553493" y="19491"/>
                </a:lnTo>
                <a:lnTo>
                  <a:pt x="580067" y="19482"/>
                </a:lnTo>
                <a:lnTo>
                  <a:pt x="608811" y="19477"/>
                </a:lnTo>
                <a:lnTo>
                  <a:pt x="635617" y="19476"/>
                </a:lnTo>
                <a:lnTo>
                  <a:pt x="663674" y="19475"/>
                </a:lnTo>
                <a:lnTo>
                  <a:pt x="689323" y="19475"/>
                </a:lnTo>
                <a:lnTo>
                  <a:pt x="713937" y="19474"/>
                </a:lnTo>
                <a:lnTo>
                  <a:pt x="738462" y="19474"/>
                </a:lnTo>
                <a:lnTo>
                  <a:pt x="766960" y="19474"/>
                </a:lnTo>
                <a:lnTo>
                  <a:pt x="796819" y="14986"/>
                </a:lnTo>
                <a:lnTo>
                  <a:pt x="821424" y="13548"/>
                </a:lnTo>
                <a:lnTo>
                  <a:pt x="847098" y="13122"/>
                </a:lnTo>
                <a:lnTo>
                  <a:pt x="873090" y="12996"/>
                </a:lnTo>
                <a:lnTo>
                  <a:pt x="900628" y="12959"/>
                </a:lnTo>
                <a:lnTo>
                  <a:pt x="923519" y="12950"/>
                </a:lnTo>
                <a:lnTo>
                  <a:pt x="950485" y="12945"/>
                </a:lnTo>
                <a:lnTo>
                  <a:pt x="973013" y="12944"/>
                </a:lnTo>
                <a:lnTo>
                  <a:pt x="999959" y="12218"/>
                </a:lnTo>
                <a:lnTo>
                  <a:pt x="1028868" y="9476"/>
                </a:lnTo>
                <a:lnTo>
                  <a:pt x="1056715" y="7773"/>
                </a:lnTo>
                <a:lnTo>
                  <a:pt x="1089131" y="6815"/>
                </a:lnTo>
                <a:lnTo>
                  <a:pt x="1115669" y="6531"/>
                </a:lnTo>
                <a:lnTo>
                  <a:pt x="1138110" y="5739"/>
                </a:lnTo>
                <a:lnTo>
                  <a:pt x="1170419" y="1939"/>
                </a:lnTo>
                <a:lnTo>
                  <a:pt x="1197247" y="490"/>
                </a:lnTo>
                <a:lnTo>
                  <a:pt x="1227792" y="0"/>
                </a:lnTo>
                <a:lnTo>
                  <a:pt x="1249628" y="660"/>
                </a:lnTo>
                <a:lnTo>
                  <a:pt x="1280145" y="4385"/>
                </a:lnTo>
                <a:lnTo>
                  <a:pt x="1308433" y="6011"/>
                </a:lnTo>
                <a:lnTo>
                  <a:pt x="1345474" y="64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1"/>
          <p:cNvSpPr/>
          <p:nvPr>
            <p:custDataLst>
              <p:tags r:id="rId4"/>
            </p:custDataLst>
          </p:nvPr>
        </p:nvSpPr>
        <p:spPr>
          <a:xfrm>
            <a:off x="2312126" y="5244737"/>
            <a:ext cx="737760" cy="78325"/>
          </a:xfrm>
          <a:custGeom>
            <a:avLst/>
            <a:gdLst/>
            <a:ahLst/>
            <a:cxnLst/>
            <a:rect l="0" t="0" r="0" b="0"/>
            <a:pathLst>
              <a:path w="737760" h="78325">
                <a:moveTo>
                  <a:pt x="124097" y="58783"/>
                </a:moveTo>
                <a:lnTo>
                  <a:pt x="124097" y="58783"/>
                </a:lnTo>
                <a:lnTo>
                  <a:pt x="153770" y="58783"/>
                </a:lnTo>
                <a:lnTo>
                  <a:pt x="183689" y="59508"/>
                </a:lnTo>
                <a:lnTo>
                  <a:pt x="214406" y="63952"/>
                </a:lnTo>
                <a:lnTo>
                  <a:pt x="244907" y="68512"/>
                </a:lnTo>
                <a:lnTo>
                  <a:pt x="276573" y="71187"/>
                </a:lnTo>
                <a:lnTo>
                  <a:pt x="300963" y="71553"/>
                </a:lnTo>
                <a:lnTo>
                  <a:pt x="329385" y="71759"/>
                </a:lnTo>
                <a:lnTo>
                  <a:pt x="355063" y="71820"/>
                </a:lnTo>
                <a:lnTo>
                  <a:pt x="381056" y="75305"/>
                </a:lnTo>
                <a:lnTo>
                  <a:pt x="407142" y="77467"/>
                </a:lnTo>
                <a:lnTo>
                  <a:pt x="433256" y="78107"/>
                </a:lnTo>
                <a:lnTo>
                  <a:pt x="456476" y="78257"/>
                </a:lnTo>
                <a:lnTo>
                  <a:pt x="481552" y="78324"/>
                </a:lnTo>
                <a:lnTo>
                  <a:pt x="511264" y="77637"/>
                </a:lnTo>
                <a:lnTo>
                  <a:pt x="537082" y="73884"/>
                </a:lnTo>
                <a:lnTo>
                  <a:pt x="561888" y="72751"/>
                </a:lnTo>
                <a:lnTo>
                  <a:pt x="587077" y="72114"/>
                </a:lnTo>
                <a:lnTo>
                  <a:pt x="618294" y="71899"/>
                </a:lnTo>
                <a:lnTo>
                  <a:pt x="650049" y="71856"/>
                </a:lnTo>
                <a:lnTo>
                  <a:pt x="680431" y="71849"/>
                </a:lnTo>
                <a:lnTo>
                  <a:pt x="711624" y="66223"/>
                </a:lnTo>
                <a:lnTo>
                  <a:pt x="737759" y="58870"/>
                </a:lnTo>
                <a:lnTo>
                  <a:pt x="713509" y="47490"/>
                </a:lnTo>
                <a:lnTo>
                  <a:pt x="686091" y="45875"/>
                </a:lnTo>
                <a:lnTo>
                  <a:pt x="655890" y="45766"/>
                </a:lnTo>
                <a:lnTo>
                  <a:pt x="625170" y="45734"/>
                </a:lnTo>
                <a:lnTo>
                  <a:pt x="598753" y="45723"/>
                </a:lnTo>
                <a:lnTo>
                  <a:pt x="566226" y="40506"/>
                </a:lnTo>
                <a:lnTo>
                  <a:pt x="538555" y="36630"/>
                </a:lnTo>
                <a:lnTo>
                  <a:pt x="514645" y="34423"/>
                </a:lnTo>
                <a:lnTo>
                  <a:pt x="492165" y="32716"/>
                </a:lnTo>
                <a:lnTo>
                  <a:pt x="465241" y="29540"/>
                </a:lnTo>
                <a:lnTo>
                  <a:pt x="440212" y="27643"/>
                </a:lnTo>
                <a:lnTo>
                  <a:pt x="415541" y="26075"/>
                </a:lnTo>
                <a:lnTo>
                  <a:pt x="387643" y="22959"/>
                </a:lnTo>
                <a:lnTo>
                  <a:pt x="364116" y="21089"/>
                </a:lnTo>
                <a:lnTo>
                  <a:pt x="332615" y="20037"/>
                </a:lnTo>
                <a:lnTo>
                  <a:pt x="302237" y="19725"/>
                </a:lnTo>
                <a:lnTo>
                  <a:pt x="274850" y="19634"/>
                </a:lnTo>
                <a:lnTo>
                  <a:pt x="248351" y="17670"/>
                </a:lnTo>
                <a:lnTo>
                  <a:pt x="220180" y="14428"/>
                </a:lnTo>
                <a:lnTo>
                  <a:pt x="198006" y="13670"/>
                </a:lnTo>
                <a:lnTo>
                  <a:pt x="171218" y="13334"/>
                </a:lnTo>
                <a:lnTo>
                  <a:pt x="141446" y="13143"/>
                </a:lnTo>
                <a:lnTo>
                  <a:pt x="111880" y="12353"/>
                </a:lnTo>
                <a:lnTo>
                  <a:pt x="85076" y="7897"/>
                </a:lnTo>
                <a:lnTo>
                  <a:pt x="61493" y="6935"/>
                </a:lnTo>
                <a:lnTo>
                  <a:pt x="33460" y="6651"/>
                </a:lnTo>
                <a:lnTo>
                  <a:pt x="17774" y="586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12"/>
          <p:cNvSpPr/>
          <p:nvPr>
            <p:custDataLst>
              <p:tags r:id="rId5"/>
            </p:custDataLst>
          </p:nvPr>
        </p:nvSpPr>
        <p:spPr>
          <a:xfrm>
            <a:off x="4434840" y="4853146"/>
            <a:ext cx="986246" cy="489563"/>
          </a:xfrm>
          <a:custGeom>
            <a:avLst/>
            <a:gdLst/>
            <a:ahLst/>
            <a:cxnLst/>
            <a:rect l="0" t="0" r="0" b="0"/>
            <a:pathLst>
              <a:path w="986246" h="489563">
                <a:moveTo>
                  <a:pt x="45720" y="430780"/>
                </a:moveTo>
                <a:lnTo>
                  <a:pt x="45720" y="430780"/>
                </a:lnTo>
                <a:lnTo>
                  <a:pt x="71792" y="426291"/>
                </a:lnTo>
                <a:lnTo>
                  <a:pt x="99971" y="424854"/>
                </a:lnTo>
                <a:lnTo>
                  <a:pt x="131668" y="424368"/>
                </a:lnTo>
                <a:lnTo>
                  <a:pt x="162201" y="424272"/>
                </a:lnTo>
                <a:lnTo>
                  <a:pt x="193686" y="424254"/>
                </a:lnTo>
                <a:lnTo>
                  <a:pt x="223558" y="426184"/>
                </a:lnTo>
                <a:lnTo>
                  <a:pt x="253730" y="429872"/>
                </a:lnTo>
                <a:lnTo>
                  <a:pt x="285143" y="430600"/>
                </a:lnTo>
                <a:lnTo>
                  <a:pt x="309216" y="430726"/>
                </a:lnTo>
                <a:lnTo>
                  <a:pt x="333614" y="430756"/>
                </a:lnTo>
                <a:lnTo>
                  <a:pt x="362041" y="430773"/>
                </a:lnTo>
                <a:lnTo>
                  <a:pt x="387720" y="430777"/>
                </a:lnTo>
                <a:lnTo>
                  <a:pt x="417189" y="426291"/>
                </a:lnTo>
                <a:lnTo>
                  <a:pt x="445910" y="424652"/>
                </a:lnTo>
                <a:lnTo>
                  <a:pt x="474659" y="424368"/>
                </a:lnTo>
                <a:lnTo>
                  <a:pt x="504948" y="424284"/>
                </a:lnTo>
                <a:lnTo>
                  <a:pt x="534688" y="424255"/>
                </a:lnTo>
                <a:lnTo>
                  <a:pt x="561842" y="424250"/>
                </a:lnTo>
                <a:lnTo>
                  <a:pt x="585935" y="424249"/>
                </a:lnTo>
                <a:lnTo>
                  <a:pt x="613797" y="424248"/>
                </a:lnTo>
                <a:lnTo>
                  <a:pt x="641565" y="420781"/>
                </a:lnTo>
                <a:lnTo>
                  <a:pt x="671741" y="417596"/>
                </a:lnTo>
                <a:lnTo>
                  <a:pt x="698666" y="412666"/>
                </a:lnTo>
                <a:lnTo>
                  <a:pt x="728417" y="411478"/>
                </a:lnTo>
                <a:lnTo>
                  <a:pt x="756228" y="410477"/>
                </a:lnTo>
                <a:lnTo>
                  <a:pt x="787912" y="405564"/>
                </a:lnTo>
                <a:lnTo>
                  <a:pt x="818775" y="404774"/>
                </a:lnTo>
                <a:lnTo>
                  <a:pt x="832121" y="402754"/>
                </a:lnTo>
                <a:lnTo>
                  <a:pt x="861806" y="398530"/>
                </a:lnTo>
                <a:lnTo>
                  <a:pt x="869979" y="397578"/>
                </a:lnTo>
                <a:lnTo>
                  <a:pt x="897135" y="382965"/>
                </a:lnTo>
                <a:lnTo>
                  <a:pt x="907453" y="375420"/>
                </a:lnTo>
                <a:lnTo>
                  <a:pt x="929356" y="345655"/>
                </a:lnTo>
                <a:lnTo>
                  <a:pt x="945846" y="315246"/>
                </a:lnTo>
                <a:lnTo>
                  <a:pt x="956548" y="291978"/>
                </a:lnTo>
                <a:lnTo>
                  <a:pt x="961350" y="263299"/>
                </a:lnTo>
                <a:lnTo>
                  <a:pt x="969071" y="233524"/>
                </a:lnTo>
                <a:lnTo>
                  <a:pt x="976289" y="201156"/>
                </a:lnTo>
                <a:lnTo>
                  <a:pt x="983526" y="172088"/>
                </a:lnTo>
                <a:lnTo>
                  <a:pt x="985888" y="142731"/>
                </a:lnTo>
                <a:lnTo>
                  <a:pt x="986224" y="113267"/>
                </a:lnTo>
                <a:lnTo>
                  <a:pt x="986245" y="81518"/>
                </a:lnTo>
                <a:lnTo>
                  <a:pt x="986245" y="80373"/>
                </a:lnTo>
                <a:lnTo>
                  <a:pt x="975844" y="75294"/>
                </a:lnTo>
                <a:lnTo>
                  <a:pt x="962527" y="72290"/>
                </a:lnTo>
                <a:lnTo>
                  <a:pt x="932963" y="71615"/>
                </a:lnTo>
                <a:lnTo>
                  <a:pt x="900488" y="71555"/>
                </a:lnTo>
                <a:lnTo>
                  <a:pt x="870477" y="71552"/>
                </a:lnTo>
                <a:lnTo>
                  <a:pt x="838320" y="68084"/>
                </a:lnTo>
                <a:lnTo>
                  <a:pt x="810351" y="64899"/>
                </a:lnTo>
                <a:lnTo>
                  <a:pt x="779991" y="58034"/>
                </a:lnTo>
                <a:lnTo>
                  <a:pt x="753865" y="53758"/>
                </a:lnTo>
                <a:lnTo>
                  <a:pt x="725532" y="52313"/>
                </a:lnTo>
                <a:lnTo>
                  <a:pt x="695153" y="48595"/>
                </a:lnTo>
                <a:lnTo>
                  <a:pt x="668977" y="46363"/>
                </a:lnTo>
                <a:lnTo>
                  <a:pt x="643965" y="45704"/>
                </a:lnTo>
                <a:lnTo>
                  <a:pt x="613996" y="45480"/>
                </a:lnTo>
                <a:lnTo>
                  <a:pt x="582811" y="43501"/>
                </a:lnTo>
                <a:lnTo>
                  <a:pt x="552003" y="39803"/>
                </a:lnTo>
                <a:lnTo>
                  <a:pt x="526575" y="39164"/>
                </a:lnTo>
                <a:lnTo>
                  <a:pt x="496465" y="38221"/>
                </a:lnTo>
                <a:lnTo>
                  <a:pt x="471817" y="34422"/>
                </a:lnTo>
                <a:lnTo>
                  <a:pt x="443953" y="32973"/>
                </a:lnTo>
                <a:lnTo>
                  <a:pt x="418413" y="32634"/>
                </a:lnTo>
                <a:lnTo>
                  <a:pt x="389344" y="28976"/>
                </a:lnTo>
                <a:lnTo>
                  <a:pt x="363475" y="26762"/>
                </a:lnTo>
                <a:lnTo>
                  <a:pt x="331764" y="25290"/>
                </a:lnTo>
                <a:lnTo>
                  <a:pt x="310011" y="22446"/>
                </a:lnTo>
                <a:lnTo>
                  <a:pt x="285828" y="20698"/>
                </a:lnTo>
                <a:lnTo>
                  <a:pt x="253539" y="19714"/>
                </a:lnTo>
                <a:lnTo>
                  <a:pt x="223124" y="15914"/>
                </a:lnTo>
                <a:lnTo>
                  <a:pt x="192385" y="13700"/>
                </a:lnTo>
                <a:lnTo>
                  <a:pt x="166102" y="9577"/>
                </a:lnTo>
                <a:lnTo>
                  <a:pt x="137591" y="7226"/>
                </a:lnTo>
                <a:lnTo>
                  <a:pt x="107330" y="1943"/>
                </a:lnTo>
                <a:lnTo>
                  <a:pt x="76339" y="0"/>
                </a:lnTo>
                <a:lnTo>
                  <a:pt x="44950" y="6849"/>
                </a:lnTo>
                <a:lnTo>
                  <a:pt x="29768" y="12950"/>
                </a:lnTo>
                <a:lnTo>
                  <a:pt x="18137" y="21513"/>
                </a:lnTo>
                <a:lnTo>
                  <a:pt x="11099" y="34953"/>
                </a:lnTo>
                <a:lnTo>
                  <a:pt x="7434" y="53785"/>
                </a:lnTo>
                <a:lnTo>
                  <a:pt x="3183" y="86261"/>
                </a:lnTo>
                <a:lnTo>
                  <a:pt x="629" y="113269"/>
                </a:lnTo>
                <a:lnTo>
                  <a:pt x="186" y="139631"/>
                </a:lnTo>
                <a:lnTo>
                  <a:pt x="37" y="170714"/>
                </a:lnTo>
                <a:lnTo>
                  <a:pt x="11" y="199872"/>
                </a:lnTo>
                <a:lnTo>
                  <a:pt x="5" y="223651"/>
                </a:lnTo>
                <a:lnTo>
                  <a:pt x="2" y="248734"/>
                </a:lnTo>
                <a:lnTo>
                  <a:pt x="1" y="274396"/>
                </a:lnTo>
                <a:lnTo>
                  <a:pt x="0" y="298139"/>
                </a:lnTo>
                <a:lnTo>
                  <a:pt x="0" y="325197"/>
                </a:lnTo>
                <a:lnTo>
                  <a:pt x="0" y="355549"/>
                </a:lnTo>
                <a:lnTo>
                  <a:pt x="0" y="387524"/>
                </a:lnTo>
                <a:lnTo>
                  <a:pt x="0" y="417802"/>
                </a:lnTo>
                <a:lnTo>
                  <a:pt x="0" y="446010"/>
                </a:lnTo>
                <a:lnTo>
                  <a:pt x="0" y="4895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717550"/>
            <a:ext cx="79883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13"/>
          <p:cNvSpPr/>
          <p:nvPr>
            <p:custDataLst>
              <p:tags r:id="rId1"/>
            </p:custDataLst>
          </p:nvPr>
        </p:nvSpPr>
        <p:spPr>
          <a:xfrm>
            <a:off x="2007290" y="1074420"/>
            <a:ext cx="4391" cy="1"/>
          </a:xfrm>
          <a:custGeom>
            <a:avLst/>
            <a:gdLst/>
            <a:ahLst/>
            <a:cxnLst/>
            <a:rect l="0" t="0" r="0" b="0"/>
            <a:pathLst>
              <a:path w="4391" h="1">
                <a:moveTo>
                  <a:pt x="4390" y="0"/>
                </a:moveTo>
                <a:lnTo>
                  <a:pt x="439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CA3B46-AF38-41A0-AD55-AAB22699099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Pyruvate Oxidation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In the presence of oxygen, pyruvate is oxidized.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-occurs in the mitochondria in eukaryotes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-occurs at the plasma membrane in prokaryotes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-in mitochondria, a multienzyme complex called </a:t>
            </a:r>
            <a:r>
              <a:rPr lang="en-US" altLang="en-US" b="1" smtClean="0">
                <a:solidFill>
                  <a:srgbClr val="FF0000"/>
                </a:solidFill>
              </a:rPr>
              <a:t>pyruvate dehydrogenase</a:t>
            </a:r>
            <a:r>
              <a:rPr lang="en-US" altLang="en-US" smtClean="0"/>
              <a:t> catalyzes the reaction</a:t>
            </a:r>
          </a:p>
        </p:txBody>
      </p:sp>
    </p:spTree>
    <p:extLst>
      <p:ext uri="{BB962C8B-B14F-4D97-AF65-F5344CB8AC3E}">
        <p14:creationId xmlns:p14="http://schemas.microsoft.com/office/powerpoint/2010/main" val="2236907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35C935-BBB4-4F5F-B07A-06534FB3E3D8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Pyruvate Oxidation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products of pyruvate oxidation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-1 CO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-1 NADH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-1 </a:t>
            </a:r>
            <a:r>
              <a:rPr lang="en-US" altLang="en-US" b="1" smtClean="0">
                <a:solidFill>
                  <a:srgbClr val="FF0000"/>
                </a:solidFill>
              </a:rPr>
              <a:t>acetyl-CoA</a:t>
            </a:r>
            <a:r>
              <a:rPr lang="en-US" altLang="en-US" smtClean="0"/>
              <a:t> which consists of 2 carbons from pyruvate attached to coenzyme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Acetyl-CoA proceeds to the Krebs cycle.</a:t>
            </a:r>
          </a:p>
        </p:txBody>
      </p:sp>
    </p:spTree>
    <p:extLst>
      <p:ext uri="{BB962C8B-B14F-4D97-AF65-F5344CB8AC3E}">
        <p14:creationId xmlns:p14="http://schemas.microsoft.com/office/powerpoint/2010/main" val="276947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6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100138"/>
            <a:ext cx="7785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0C3857-5572-4FB7-A6B2-34A64C42CB06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pic>
        <p:nvPicPr>
          <p:cNvPr id="28675" name="Picture 6" descr="rav65819_07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03375"/>
            <a:ext cx="84486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3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Citric Acid Cycle (Krebs)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152400" y="1371600"/>
            <a:ext cx="4150995" cy="4805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Occurs in mitochondrial matrix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Acetyl CoA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Citrate released</a:t>
            </a:r>
            <a:endParaRPr lang="en-US" b="1" baseline="-25000" dirty="0" smtClean="0">
              <a:solidFill>
                <a:srgbClr val="9A3130"/>
              </a:solidFill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Net gain: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2 ATP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,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6 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NADH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2 FADH</a:t>
            </a:r>
            <a:r>
              <a:rPr lang="en-US" b="1" baseline="-25000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(electron carrier)</a:t>
            </a: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ATP </a:t>
            </a:r>
            <a:r>
              <a:rPr lang="en-US" dirty="0" smtClean="0">
                <a:ea typeface="ＭＳ Ｐゴシック" pitchFamily="34" charset="-128"/>
              </a:rPr>
              <a:t>produced by substrate-level phosphorylation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962400" y="1629729"/>
            <a:ext cx="1219200" cy="685800"/>
          </a:xfrm>
          <a:custGeom>
            <a:avLst/>
            <a:gdLst>
              <a:gd name="T0" fmla="*/ 34379861 w 43200"/>
              <a:gd name="T1" fmla="*/ 5443538 h 43200"/>
              <a:gd name="T2" fmla="*/ 17204267 w 43200"/>
              <a:gd name="T3" fmla="*/ 10875486 h 43200"/>
              <a:gd name="T4" fmla="*/ 106736 w 43200"/>
              <a:gd name="T5" fmla="*/ 5443538 h 43200"/>
              <a:gd name="T6" fmla="*/ 17204267 w 43200"/>
              <a:gd name="T7" fmla="*/ 622475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FFDE7F"/>
              </a:gs>
              <a:gs pos="35001">
                <a:srgbClr val="FFE6A6"/>
              </a:gs>
              <a:gs pos="100000">
                <a:srgbClr val="FFF5DA"/>
              </a:gs>
            </a:gsLst>
            <a:lin ang="162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  <a:ea typeface="+mn-ea"/>
              </a:rPr>
              <a:t>CO</a:t>
            </a:r>
            <a:r>
              <a:rPr lang="en-US" sz="2800" b="1" baseline="-25000" dirty="0">
                <a:latin typeface="+mn-lt"/>
                <a:ea typeface="+mn-ea"/>
              </a:rPr>
              <a:t>2</a:t>
            </a:r>
          </a:p>
        </p:txBody>
      </p:sp>
      <p:pic>
        <p:nvPicPr>
          <p:cNvPr id="5" name="Picture 5" descr="09_11CitAcidCycleOverview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858" y="1405128"/>
            <a:ext cx="3464662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14"/>
          <p:cNvSpPr/>
          <p:nvPr>
            <p:custDataLst>
              <p:tags r:id="rId1"/>
            </p:custDataLst>
          </p:nvPr>
        </p:nvSpPr>
        <p:spPr>
          <a:xfrm>
            <a:off x="3945582" y="1508791"/>
            <a:ext cx="188814" cy="208976"/>
          </a:xfrm>
          <a:custGeom>
            <a:avLst/>
            <a:gdLst/>
            <a:ahLst/>
            <a:cxnLst/>
            <a:rect l="0" t="0" r="0" b="0"/>
            <a:pathLst>
              <a:path w="188814" h="208976">
                <a:moveTo>
                  <a:pt x="136561" y="26095"/>
                </a:moveTo>
                <a:lnTo>
                  <a:pt x="136561" y="26095"/>
                </a:lnTo>
                <a:lnTo>
                  <a:pt x="124485" y="38170"/>
                </a:lnTo>
                <a:lnTo>
                  <a:pt x="117961" y="39071"/>
                </a:lnTo>
                <a:lnTo>
                  <a:pt x="85752" y="39157"/>
                </a:lnTo>
                <a:lnTo>
                  <a:pt x="68187" y="39158"/>
                </a:lnTo>
                <a:lnTo>
                  <a:pt x="64323" y="37222"/>
                </a:lnTo>
                <a:lnTo>
                  <a:pt x="59396" y="33534"/>
                </a:lnTo>
                <a:lnTo>
                  <a:pt x="58723" y="31094"/>
                </a:lnTo>
                <a:lnTo>
                  <a:pt x="58184" y="1177"/>
                </a:lnTo>
                <a:lnTo>
                  <a:pt x="58909" y="774"/>
                </a:lnTo>
                <a:lnTo>
                  <a:pt x="77004" y="0"/>
                </a:lnTo>
                <a:lnTo>
                  <a:pt x="107600" y="6623"/>
                </a:lnTo>
                <a:lnTo>
                  <a:pt x="131614" y="17588"/>
                </a:lnTo>
                <a:lnTo>
                  <a:pt x="157316" y="34811"/>
                </a:lnTo>
                <a:lnTo>
                  <a:pt x="171306" y="53490"/>
                </a:lnTo>
                <a:lnTo>
                  <a:pt x="173775" y="60284"/>
                </a:lnTo>
                <a:lnTo>
                  <a:pt x="181258" y="89322"/>
                </a:lnTo>
                <a:lnTo>
                  <a:pt x="179891" y="96045"/>
                </a:lnTo>
                <a:lnTo>
                  <a:pt x="177590" y="102178"/>
                </a:lnTo>
                <a:lnTo>
                  <a:pt x="173922" y="130718"/>
                </a:lnTo>
                <a:lnTo>
                  <a:pt x="163897" y="152385"/>
                </a:lnTo>
                <a:lnTo>
                  <a:pt x="148323" y="170675"/>
                </a:lnTo>
                <a:lnTo>
                  <a:pt x="116831" y="189330"/>
                </a:lnTo>
                <a:lnTo>
                  <a:pt x="105799" y="193962"/>
                </a:lnTo>
                <a:lnTo>
                  <a:pt x="79684" y="201421"/>
                </a:lnTo>
                <a:lnTo>
                  <a:pt x="48733" y="195732"/>
                </a:lnTo>
                <a:lnTo>
                  <a:pt x="24950" y="186980"/>
                </a:lnTo>
                <a:lnTo>
                  <a:pt x="6222" y="174956"/>
                </a:lnTo>
                <a:lnTo>
                  <a:pt x="2432" y="168213"/>
                </a:lnTo>
                <a:lnTo>
                  <a:pt x="0" y="158993"/>
                </a:lnTo>
                <a:lnTo>
                  <a:pt x="1602" y="155797"/>
                </a:lnTo>
                <a:lnTo>
                  <a:pt x="3046" y="153928"/>
                </a:lnTo>
                <a:lnTo>
                  <a:pt x="6585" y="151853"/>
                </a:lnTo>
                <a:lnTo>
                  <a:pt x="12754" y="150930"/>
                </a:lnTo>
                <a:lnTo>
                  <a:pt x="40367" y="152273"/>
                </a:lnTo>
                <a:lnTo>
                  <a:pt x="70307" y="159311"/>
                </a:lnTo>
                <a:lnTo>
                  <a:pt x="97498" y="169021"/>
                </a:lnTo>
                <a:lnTo>
                  <a:pt x="125067" y="181090"/>
                </a:lnTo>
                <a:lnTo>
                  <a:pt x="151621" y="190391"/>
                </a:lnTo>
                <a:lnTo>
                  <a:pt x="188813" y="2089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32C790-7B9E-4D72-95AD-E7D55D09B9C1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Krebs Cycle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The </a:t>
            </a:r>
            <a:r>
              <a:rPr lang="en-US" altLang="en-US" b="1" dirty="0" smtClean="0">
                <a:solidFill>
                  <a:srgbClr val="FF0000"/>
                </a:solidFill>
              </a:rPr>
              <a:t>Krebs cycle</a:t>
            </a: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/>
              <a:t>oxidizes the acetyl group from pyruvate.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-occurs in the matrix of the mitochondria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-biochemical pathway of 9 steps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-first step: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acetyl group + oxaloacetate          citrate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(2 carbons)      (4 carbons)       (6 carbons)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5105400" y="4724400"/>
            <a:ext cx="838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C78FBB-FDD1-4D96-8D4F-80BF1A9D60C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Krebs Cycle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remaining steps of the Krebs cycle: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-release 2 molecules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-reduce 3 NAD</a:t>
            </a:r>
            <a:r>
              <a:rPr lang="en-US" altLang="en-US" baseline="30000" smtClean="0"/>
              <a:t>+</a:t>
            </a:r>
            <a:r>
              <a:rPr lang="en-US" altLang="en-US" smtClean="0"/>
              <a:t> to 3 NADH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-reduce 1 FAD (electron carrier) to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-produce 1 ATP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-regenerate oxaloacetate</a:t>
            </a:r>
          </a:p>
        </p:txBody>
      </p:sp>
    </p:spTree>
    <p:extLst>
      <p:ext uri="{BB962C8B-B14F-4D97-AF65-F5344CB8AC3E}">
        <p14:creationId xmlns:p14="http://schemas.microsoft.com/office/powerpoint/2010/main" val="209525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Krebs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Acetyl Coenzyme A  Produced in Glycolysis is added to a 4 carbon compound to produce a 6 carbon compound. (Citric Acid.) </a:t>
            </a:r>
          </a:p>
          <a:p>
            <a:pPr marL="514350" indent="-514350">
              <a:buAutoNum type="arabicPeriod"/>
            </a:pPr>
            <a:r>
              <a:rPr lang="en-US" dirty="0" smtClean="0"/>
              <a:t>Several Step Sequence of electron yielding reactions. NAD+ to NADH forming 2 CO</a:t>
            </a:r>
            <a:r>
              <a:rPr lang="en-US" baseline="-25000" dirty="0" smtClean="0"/>
              <a:t>2</a:t>
            </a:r>
            <a:r>
              <a:rPr lang="en-US" dirty="0" smtClean="0"/>
              <a:t>  and a 4 Carbon Compound. </a:t>
            </a:r>
          </a:p>
          <a:p>
            <a:pPr marL="514350" indent="-514350">
              <a:buAutoNum type="arabicPeriod"/>
            </a:pPr>
            <a:r>
              <a:rPr lang="en-US" dirty="0" smtClean="0"/>
              <a:t>Phosphorylation of  a GDP to GTP. This GTP can then transfer a Phosphate to ADP forming ATP.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903697-9CE1-4AB3-AC1F-1CD64838F2DB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Krebs Cycle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After glycolysis, pyruvate oxidation, and the Krebs cycle, glucose has been oxidized to: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- 6 CO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- 4 ATP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- 10 NADH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- 2 FADH</a:t>
            </a:r>
            <a:r>
              <a:rPr lang="en-US" altLang="en-US" baseline="-25000" smtClean="0"/>
              <a:t>2</a:t>
            </a:r>
            <a:endParaRPr lang="en-US" altLang="en-US" smtClean="0"/>
          </a:p>
        </p:txBody>
      </p:sp>
      <p:sp>
        <p:nvSpPr>
          <p:cNvPr id="155652" name="AutoShape 4"/>
          <p:cNvSpPr>
            <a:spLocks/>
          </p:cNvSpPr>
          <p:nvPr/>
        </p:nvSpPr>
        <p:spPr bwMode="auto">
          <a:xfrm>
            <a:off x="2743200" y="4038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048000" y="3962400"/>
            <a:ext cx="5840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ahoma" panose="020B0604030504040204" pitchFamily="34" charset="0"/>
              </a:rPr>
              <a:t>These electron carriers proceed</a:t>
            </a:r>
          </a:p>
          <a:p>
            <a:r>
              <a:rPr lang="en-US" altLang="en-US" sz="3200">
                <a:latin typeface="Tahoma" panose="020B0604030504040204" pitchFamily="34" charset="0"/>
              </a:rPr>
              <a:t>to the electron transport chain.</a:t>
            </a:r>
          </a:p>
        </p:txBody>
      </p:sp>
    </p:spTree>
    <p:extLst>
      <p:ext uri="{BB962C8B-B14F-4D97-AF65-F5344CB8AC3E}">
        <p14:creationId xmlns:p14="http://schemas.microsoft.com/office/powerpoint/2010/main" val="351305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155652" grpId="0" animBg="1"/>
      <p:bldP spid="1556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5F47D0-2C4B-420B-80E7-1AD52FCE1054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pic>
        <p:nvPicPr>
          <p:cNvPr id="31747" name="Picture 7" descr="rav65819_0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2125"/>
            <a:ext cx="77978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056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The 4 Carbon Compound is Oxidized by FAD to FADH</a:t>
            </a:r>
            <a:r>
              <a:rPr lang="en-US" baseline="-25000" dirty="0" smtClean="0"/>
              <a:t>2</a:t>
            </a:r>
            <a:r>
              <a:rPr lang="en-US" dirty="0" smtClean="0"/>
              <a:t>. Not enough Free energy to reduce NAD+. FADH contributes electrons for the Electron transport chain.</a:t>
            </a:r>
          </a:p>
          <a:p>
            <a:pPr>
              <a:buNone/>
            </a:pPr>
            <a:r>
              <a:rPr lang="en-US" dirty="0" smtClean="0"/>
              <a:t>5. Water is added to form Malate. Malate is oxidized to form Oxaloacetate (4Carbon). NAD+ is reduced to form NADH.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B09C6A-5936-46B1-8BEC-4B180E17E3D2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Electron Transport Chain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electron transport chain (ETC)</a:t>
            </a:r>
            <a:r>
              <a:rPr lang="en-US" altLang="en-US" smtClean="0"/>
              <a:t> is a series of membrane-bound electron carriers.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-embedded in the mitochondrial inner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-electrons from NADH and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transferred to complexes of the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-each complex transfers the electrons to the next complex in the chain</a:t>
            </a:r>
          </a:p>
        </p:txBody>
      </p:sp>
    </p:spTree>
    <p:extLst>
      <p:ext uri="{BB962C8B-B14F-4D97-AF65-F5344CB8AC3E}">
        <p14:creationId xmlns:p14="http://schemas.microsoft.com/office/powerpoint/2010/main" val="79933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Stage 4: Oxidative Phosphorylation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698625"/>
            <a:ext cx="4343400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ea typeface="+mn-ea"/>
                <a:cs typeface="+mn-cs"/>
              </a:rPr>
              <a:t>Electron Transport Chain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33796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590800"/>
            <a:ext cx="4572000" cy="38100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Occurs in inner membrane of mitochondria</a:t>
            </a:r>
          </a:p>
          <a:p>
            <a:r>
              <a:rPr lang="en-US" sz="2800" smtClean="0">
                <a:ea typeface="ＭＳ Ｐゴシック" pitchFamily="34" charset="-128"/>
              </a:rPr>
              <a:t>Produces </a:t>
            </a: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26-28 ATP </a:t>
            </a:r>
            <a:r>
              <a:rPr lang="en-US" sz="2800" smtClean="0">
                <a:ea typeface="ＭＳ Ｐゴシック" pitchFamily="34" charset="-128"/>
              </a:rPr>
              <a:t>by oxidative phosphorylation via chemiosmosis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29200" y="1698625"/>
            <a:ext cx="3733800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ea typeface="+mn-ea"/>
                <a:cs typeface="+mn-cs"/>
              </a:rPr>
              <a:t>Chemiosmosis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33798" name="Content Placeholder 8"/>
          <p:cNvSpPr>
            <a:spLocks noGrp="1"/>
          </p:cNvSpPr>
          <p:nvPr>
            <p:ph sz="quarter" idx="4"/>
          </p:nvPr>
        </p:nvSpPr>
        <p:spPr>
          <a:xfrm>
            <a:off x="4873625" y="2601913"/>
            <a:ext cx="4041775" cy="3951287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ions pumped across inner mitochondrial membrane</a:t>
            </a:r>
          </a:p>
          <a:p>
            <a:r>
              <a:rPr lang="en-US" sz="2800" smtClean="0">
                <a:ea typeface="ＭＳ Ｐゴシック" pitchFamily="34" charset="-128"/>
              </a:rPr>
              <a:t>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diffuse through ATP synthase (ADP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ATP)</a:t>
            </a:r>
            <a:endParaRPr lang="en-US" sz="2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111FF"/>
                </a:solidFill>
              </a:rPr>
              <a:t>Energy Currency of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39076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ATP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adenosine </a:t>
            </a:r>
            <a:r>
              <a:rPr lang="en-US" sz="3200" b="1" dirty="0" err="1" smtClean="0">
                <a:solidFill>
                  <a:srgbClr val="FF0000"/>
                </a:solidFill>
              </a:rPr>
              <a:t>triphosphate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-the energy “currency” of cells</a:t>
            </a:r>
          </a:p>
          <a:p>
            <a:endParaRPr lang="en-US" sz="3200" dirty="0" smtClean="0"/>
          </a:p>
          <a:p>
            <a:r>
              <a:rPr lang="en-US" sz="3200" dirty="0" smtClean="0"/>
              <a:t>ATP structure:</a:t>
            </a:r>
          </a:p>
          <a:p>
            <a:r>
              <a:rPr lang="en-US" sz="3200" dirty="0" smtClean="0"/>
              <a:t>-ribose, a 5-carbon sugar</a:t>
            </a:r>
          </a:p>
          <a:p>
            <a:r>
              <a:rPr lang="en-US" sz="3200" dirty="0" smtClean="0"/>
              <a:t>-adenine</a:t>
            </a:r>
          </a:p>
          <a:p>
            <a:r>
              <a:rPr lang="en-US" sz="3200" dirty="0" smtClean="0"/>
              <a:t>-three phosphates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ade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94109"/>
            <a:ext cx="1828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enosine triphosphate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563653"/>
            <a:ext cx="4191000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denos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851930"/>
            <a:ext cx="2095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283063-59F2-4C4C-9145-0FA0DA852378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Electron Transport Chain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As the electrons are transferred, some electron energy is lost with each transfer.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This energy is used to pump protons (H</a:t>
            </a:r>
            <a:r>
              <a:rPr lang="en-US" altLang="en-US" baseline="30000" smtClean="0"/>
              <a:t>+</a:t>
            </a:r>
            <a:r>
              <a:rPr lang="en-US" altLang="en-US" smtClean="0"/>
              <a:t>) across the membrane from the matrix to the inner membrane space.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A </a:t>
            </a:r>
            <a:r>
              <a:rPr lang="en-US" altLang="en-US" b="1" smtClean="0">
                <a:solidFill>
                  <a:srgbClr val="FF0000"/>
                </a:solidFill>
              </a:rPr>
              <a:t>proton gradient</a:t>
            </a:r>
            <a:r>
              <a:rPr lang="en-US" altLang="en-US" smtClean="0"/>
              <a:t> is established.</a:t>
            </a:r>
          </a:p>
        </p:txBody>
      </p:sp>
    </p:spTree>
    <p:extLst>
      <p:ext uri="{BB962C8B-B14F-4D97-AF65-F5344CB8AC3E}">
        <p14:creationId xmlns:p14="http://schemas.microsoft.com/office/powerpoint/2010/main" val="384395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Electron Transport Chain (ETC)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05400" cy="4953000"/>
          </a:xfrm>
        </p:spPr>
        <p:txBody>
          <a:bodyPr>
            <a:normAutofit lnSpcReduction="10000"/>
          </a:bodyPr>
          <a:lstStyle/>
          <a:p>
            <a:r>
              <a:rPr lang="en-US" sz="2800" smtClean="0">
                <a:ea typeface="ＭＳ Ｐゴシック" pitchFamily="34" charset="-128"/>
              </a:rPr>
              <a:t>Collection of molecules embedded in inner membrane of mitochondria</a:t>
            </a:r>
          </a:p>
          <a:p>
            <a:r>
              <a:rPr lang="en-US" sz="2800" smtClean="0">
                <a:ea typeface="ＭＳ Ｐゴシック" pitchFamily="34" charset="-128"/>
              </a:rPr>
              <a:t>Tightly bound protein + non-protein components</a:t>
            </a:r>
          </a:p>
          <a:p>
            <a:r>
              <a:rPr lang="en-US" sz="2800" smtClean="0">
                <a:ea typeface="ＭＳ Ｐゴシック" pitchFamily="34" charset="-128"/>
              </a:rPr>
              <a:t>Alternate between reduced/oxidized states as accept/donate e</a:t>
            </a:r>
            <a:r>
              <a:rPr lang="en-US" sz="2800" baseline="30000" smtClean="0">
                <a:ea typeface="ＭＳ Ｐゴシック" pitchFamily="34" charset="-128"/>
              </a:rPr>
              <a:t>-</a:t>
            </a:r>
          </a:p>
          <a:p>
            <a:r>
              <a:rPr lang="en-US" sz="2800" smtClean="0">
                <a:ea typeface="ＭＳ Ｐゴシック" pitchFamily="34" charset="-128"/>
              </a:rPr>
              <a:t>Does </a:t>
            </a:r>
            <a:r>
              <a:rPr lang="en-US" sz="2800" u="sng" smtClean="0">
                <a:ea typeface="ＭＳ Ｐゴシック" pitchFamily="34" charset="-128"/>
              </a:rPr>
              <a:t>not</a:t>
            </a:r>
            <a:r>
              <a:rPr lang="en-US" sz="2800" smtClean="0">
                <a:ea typeface="ＭＳ Ｐゴシック" pitchFamily="34" charset="-128"/>
              </a:rPr>
              <a:t> make ATP directly</a:t>
            </a:r>
          </a:p>
          <a:p>
            <a:r>
              <a:rPr lang="en-US" sz="2800" smtClean="0">
                <a:ea typeface="ＭＳ Ｐゴシック" pitchFamily="34" charset="-128"/>
              </a:rPr>
              <a:t>Ease fall of e- from food to 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</a:p>
          <a:p>
            <a:r>
              <a:rPr lang="en-US" sz="2800" smtClean="0">
                <a:ea typeface="ＭＳ Ｐゴシック" pitchFamily="34" charset="-128"/>
              </a:rPr>
              <a:t>2H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+  ½ 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800" b="1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H</a:t>
            </a:r>
            <a:r>
              <a:rPr lang="en-US" sz="2800" b="1" baseline="-25000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sz="2800" b="1" smtClean="0">
                <a:solidFill>
                  <a:srgbClr val="002060"/>
                </a:solidFill>
                <a:ea typeface="ＭＳ Ｐゴシック" pitchFamily="34" charset="-128"/>
                <a:sym typeface="Wingdings" pitchFamily="2" charset="2"/>
              </a:rPr>
              <a:t>O</a:t>
            </a:r>
            <a:endParaRPr lang="en-US" sz="2800" b="1" smtClean="0">
              <a:solidFill>
                <a:srgbClr val="002060"/>
              </a:solidFill>
              <a:ea typeface="ＭＳ Ｐゴシック" pitchFamily="34" charset="-128"/>
            </a:endParaRPr>
          </a:p>
          <a:p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4275" name="Picture 4" descr="09_13ElectronTransport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54175"/>
            <a:ext cx="349885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B09C6A-5936-46B1-8BEC-4B180E17E3D2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Electron Transport Chain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electron transport chain (ETC)</a:t>
            </a:r>
            <a:r>
              <a:rPr lang="en-US" altLang="en-US" smtClean="0"/>
              <a:t> is a series of membrane-bound electron carriers.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-embedded in the mitochondrial inner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-electrons from NADH and FADH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transferred to complexes of the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-each complex transfers the electrons to the next complex in the chain</a:t>
            </a:r>
          </a:p>
        </p:txBody>
      </p:sp>
    </p:spTree>
    <p:extLst>
      <p:ext uri="{BB962C8B-B14F-4D97-AF65-F5344CB8AC3E}">
        <p14:creationId xmlns:p14="http://schemas.microsoft.com/office/powerpoint/2010/main" val="320471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Energy Yield of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theoretical energy yields</a:t>
            </a:r>
          </a:p>
          <a:p>
            <a:pPr>
              <a:buNone/>
            </a:pPr>
            <a:r>
              <a:rPr lang="en-US" dirty="0" smtClean="0"/>
              <a:t>- 38 ATP per glucose for bacteria</a:t>
            </a:r>
          </a:p>
          <a:p>
            <a:pPr>
              <a:buNone/>
            </a:pPr>
            <a:r>
              <a:rPr lang="en-US" dirty="0" smtClean="0"/>
              <a:t>- 36 ATP per glucose for eukaryotes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actual energy yield</a:t>
            </a:r>
          </a:p>
          <a:p>
            <a:pPr>
              <a:buNone/>
            </a:pPr>
            <a:r>
              <a:rPr lang="en-US" dirty="0" smtClean="0"/>
              <a:t>- 30 ATP per glucose for eukaryotes</a:t>
            </a:r>
          </a:p>
          <a:p>
            <a:pPr>
              <a:buNone/>
            </a:pPr>
            <a:r>
              <a:rPr lang="en-US" dirty="0" smtClean="0"/>
              <a:t>- reduced yield is due to “leaky” inner membrane and use of the proton gradient for purposes other than ATP synthesis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As electrons move through the ETC, proton pumps move H</a:t>
            </a:r>
            <a:r>
              <a:rPr lang="en-US" sz="2800" baseline="30000" dirty="0" smtClean="0">
                <a:ea typeface="+mj-ea"/>
                <a:cs typeface="+mj-cs"/>
              </a:rPr>
              <a:t>+</a:t>
            </a:r>
            <a:r>
              <a:rPr lang="en-US" sz="2800" dirty="0" smtClean="0">
                <a:ea typeface="+mj-ea"/>
                <a:cs typeface="+mj-cs"/>
              </a:rPr>
              <a:t> across inner mitochondrial membrane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55298" name="Picture 4" descr="09_UN08Summary_C4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524000"/>
            <a:ext cx="833913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Chemiosmosis</a:t>
            </a:r>
            <a:r>
              <a:rPr lang="en-US" dirty="0" smtClean="0">
                <a:ea typeface="+mj-ea"/>
                <a:cs typeface="+mj-cs"/>
              </a:rPr>
              <a:t>: Energy-Coupling Mechanism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791200" cy="4953000"/>
          </a:xfrm>
        </p:spPr>
        <p:txBody>
          <a:bodyPr/>
          <a:lstStyle/>
          <a:p>
            <a:r>
              <a:rPr lang="en-US" sz="2800" b="1" u="sng" smtClean="0">
                <a:ea typeface="ＭＳ Ｐゴシック" pitchFamily="34" charset="-128"/>
              </a:rPr>
              <a:t>Chemiosmosis</a:t>
            </a:r>
            <a:r>
              <a:rPr lang="en-US" sz="2800" smtClean="0">
                <a:ea typeface="ＭＳ Ｐゴシック" pitchFamily="34" charset="-128"/>
              </a:rPr>
              <a:t> = 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gradient across membrane drives cellular work</a:t>
            </a:r>
          </a:p>
          <a:p>
            <a:r>
              <a:rPr lang="en-US" sz="2800" b="1" u="sng" smtClean="0">
                <a:ea typeface="ＭＳ Ｐゴシック" pitchFamily="34" charset="-128"/>
              </a:rPr>
              <a:t>Proton-motive force</a:t>
            </a:r>
            <a:r>
              <a:rPr lang="en-US" sz="2800" smtClean="0">
                <a:ea typeface="ＭＳ Ｐゴシック" pitchFamily="34" charset="-128"/>
              </a:rPr>
              <a:t>: use proton (H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) gradient to perform work</a:t>
            </a:r>
          </a:p>
          <a:p>
            <a:pPr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r>
              <a:rPr lang="en-US" sz="2800" b="1" u="sng" smtClean="0">
                <a:ea typeface="ＭＳ Ｐゴシック" pitchFamily="34" charset="-128"/>
              </a:rPr>
              <a:t>ATP synthase</a:t>
            </a:r>
            <a:r>
              <a:rPr lang="en-US" sz="2800" smtClean="0">
                <a:ea typeface="ＭＳ Ｐゴシック" pitchFamily="34" charset="-128"/>
              </a:rPr>
              <a:t>: enzyme that makes ATP</a:t>
            </a:r>
          </a:p>
          <a:p>
            <a:r>
              <a:rPr lang="en-US" sz="2800" smtClean="0">
                <a:ea typeface="ＭＳ Ｐゴシック" pitchFamily="34" charset="-128"/>
              </a:rPr>
              <a:t>Use E from proton (H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) gradient – flow of H</a:t>
            </a:r>
            <a:r>
              <a:rPr lang="en-US" sz="2800" baseline="30000" smtClean="0">
                <a:ea typeface="ＭＳ Ｐゴシック" pitchFamily="34" charset="-128"/>
              </a:rPr>
              <a:t>+</a:t>
            </a:r>
            <a:r>
              <a:rPr lang="en-US" sz="2800" smtClean="0">
                <a:ea typeface="ＭＳ Ｐゴシック" pitchFamily="34" charset="-128"/>
              </a:rPr>
              <a:t> back across membrane</a:t>
            </a:r>
          </a:p>
          <a:p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6323" name="Picture 4" descr="09_14ATPSynthas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9718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6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err="1" smtClean="0">
                <a:ea typeface="+mj-ea"/>
                <a:cs typeface="+mj-cs"/>
              </a:rPr>
              <a:t>Chemiosmosis</a:t>
            </a:r>
            <a:r>
              <a:rPr lang="en-US" sz="3200" dirty="0" smtClean="0">
                <a:ea typeface="+mj-ea"/>
                <a:cs typeface="+mj-cs"/>
              </a:rPr>
              <a:t> couples the ETC to ATP synthesis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7346" name="Picture 5" descr="09_15Chemiosmosi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524000"/>
            <a:ext cx="77676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4760913"/>
            <a:ext cx="2362200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e- passed down E levels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800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oxidative </a:t>
            </a:r>
            <a:r>
              <a:rPr lang="en-US" sz="3200" dirty="0" err="1"/>
              <a:t>phosphorylation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092200"/>
            <a:ext cx="29718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/>
              <a:t>chemiosmosis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33525"/>
            <a:ext cx="9144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ATP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895725"/>
            <a:ext cx="10668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ETC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6181725"/>
            <a:ext cx="23622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H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408113"/>
            <a:ext cx="1752600" cy="954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proton gradient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2971800"/>
            <a:ext cx="259080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proton motive force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4419600"/>
            <a:ext cx="7620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H</a:t>
            </a:r>
            <a:r>
              <a:rPr lang="en-US" sz="2800" baseline="30000" dirty="0"/>
              <a:t>+</a:t>
            </a: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1371600" y="4373563"/>
            <a:ext cx="457200" cy="42703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1371600" y="5715000"/>
            <a:ext cx="457200" cy="44767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>
            <a:off x="7086600" y="23622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Down Arrow 30"/>
          <p:cNvSpPr>
            <a:spLocks noChangeArrowheads="1"/>
          </p:cNvSpPr>
          <p:nvPr/>
        </p:nvSpPr>
        <p:spPr bwMode="auto">
          <a:xfrm>
            <a:off x="7086600" y="3886200"/>
            <a:ext cx="457200" cy="533400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Down Arrow 31"/>
          <p:cNvSpPr>
            <a:spLocks noChangeArrowheads="1"/>
          </p:cNvSpPr>
          <p:nvPr/>
        </p:nvSpPr>
        <p:spPr bwMode="auto">
          <a:xfrm>
            <a:off x="7086600" y="4953000"/>
            <a:ext cx="4572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4114800" y="685800"/>
            <a:ext cx="457200" cy="3810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 rot="3615907">
            <a:off x="2260600" y="992188"/>
            <a:ext cx="457200" cy="108585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Down Arrow 34"/>
          <p:cNvSpPr>
            <a:spLocks noChangeArrowheads="1"/>
          </p:cNvSpPr>
          <p:nvPr/>
        </p:nvSpPr>
        <p:spPr bwMode="auto">
          <a:xfrm rot="-3453349">
            <a:off x="5972175" y="1030288"/>
            <a:ext cx="457200" cy="108585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Down Arrow 35"/>
          <p:cNvSpPr>
            <a:spLocks noChangeArrowheads="1"/>
          </p:cNvSpPr>
          <p:nvPr/>
        </p:nvSpPr>
        <p:spPr bwMode="auto">
          <a:xfrm rot="7977891">
            <a:off x="3932238" y="1147762"/>
            <a:ext cx="457200" cy="5324475"/>
          </a:xfrm>
          <a:prstGeom prst="downArrow">
            <a:avLst>
              <a:gd name="adj1" fmla="val 50000"/>
              <a:gd name="adj2" fmla="val 4998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1676400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/>
              <a:t>redox</a:t>
            </a:r>
            <a:r>
              <a:rPr lang="en-US" sz="2800" dirty="0"/>
              <a:t> reactions</a:t>
            </a:r>
          </a:p>
        </p:txBody>
      </p:sp>
      <p:sp>
        <p:nvSpPr>
          <p:cNvPr id="37" name="Down Arrow 36"/>
          <p:cNvSpPr>
            <a:spLocks noChangeArrowheads="1"/>
          </p:cNvSpPr>
          <p:nvPr/>
        </p:nvSpPr>
        <p:spPr bwMode="auto">
          <a:xfrm rot="-7668472">
            <a:off x="4573588" y="1260475"/>
            <a:ext cx="457200" cy="4657725"/>
          </a:xfrm>
          <a:prstGeom prst="down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5588000"/>
            <a:ext cx="2438400" cy="522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ATP </a:t>
            </a:r>
            <a:r>
              <a:rPr lang="en-US" sz="2800" dirty="0" err="1"/>
              <a:t>synthase</a:t>
            </a:r>
            <a:endParaRPr lang="en-US" sz="2800" dirty="0"/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>
            <a:off x="1371600" y="3459163"/>
            <a:ext cx="457200" cy="42703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1371600" y="20574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476625" y="709613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uses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1000" y="2068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uses E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38200" y="35163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of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0988" y="4408488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in which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752600" y="57261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to final e- acceptor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43000" y="1096963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generates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15000" y="10779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which couples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15200" y="24495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called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391400" y="39735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drives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467600" y="5029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through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2559420">
            <a:off x="2408238" y="23733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to produce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-2286780">
            <a:off x="3546475" y="2563813"/>
            <a:ext cx="333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H+ pumped from matrix to intermembrane space</a:t>
            </a:r>
          </a:p>
        </p:txBody>
      </p:sp>
    </p:spTree>
    <p:extLst>
      <p:ext uri="{BB962C8B-B14F-4D97-AF65-F5344CB8AC3E}">
        <p14:creationId xmlns:p14="http://schemas.microsoft.com/office/powerpoint/2010/main" val="41133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8" grpId="0" animBg="1"/>
      <p:bldP spid="37" grpId="0" animBg="1"/>
      <p:bldP spid="15" grpId="0" animBg="1"/>
      <p:bldP spid="38" grpId="0" animBg="1"/>
      <p:bldP spid="16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250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+mj-ea"/>
                <a:cs typeface="+mj-cs"/>
              </a:rPr>
              <a:t>ATP yield per molecule of glucose at each stage of cellular respiration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9394" name="Picture 3" descr="09_16ATPYieldPerGlucos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51000"/>
            <a:ext cx="8924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9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06850"/>
            <a:ext cx="8337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Organisms can be classified based on how they obtain energy: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autotrophs</a:t>
            </a:r>
            <a:r>
              <a:rPr lang="en-US" dirty="0" smtClean="0"/>
              <a:t>: are able to produce their own organic molecules through photosynthesis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heterotrophs</a:t>
            </a:r>
            <a:r>
              <a:rPr lang="en-US" dirty="0" smtClean="0"/>
              <a:t>: live on organic compounds produced by other organisms</a:t>
            </a:r>
          </a:p>
          <a:p>
            <a:pPr>
              <a:buNone/>
            </a:pPr>
            <a:r>
              <a:rPr lang="en-US" dirty="0" smtClean="0"/>
              <a:t>All organisms use </a:t>
            </a:r>
            <a:r>
              <a:rPr lang="en-US" b="1" dirty="0" smtClean="0">
                <a:solidFill>
                  <a:srgbClr val="FF0000"/>
                </a:solidFill>
              </a:rPr>
              <a:t>cellular respiration</a:t>
            </a:r>
            <a:r>
              <a:rPr lang="en-US" dirty="0" smtClean="0"/>
              <a:t> to extract energy from organic molecules.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Process that involves the breakdown of Food molecules such as Glucose to Release energy. </a:t>
            </a:r>
          </a:p>
          <a:p>
            <a:r>
              <a:rPr lang="en-US" smtClean="0"/>
              <a:t>Pyruvate used in Glycolysis is Broken down and 34 ATP are formed. Oxygen is needed to release the energy and the chemical reactions occur in the Mitochondria of the cell.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ubtitle 3"/>
          <p:cNvSpPr>
            <a:spLocks noGrp="1"/>
          </p:cNvSpPr>
          <p:nvPr>
            <p:ph idx="4294967295"/>
          </p:nvPr>
        </p:nvSpPr>
        <p:spPr>
          <a:xfrm>
            <a:off x="0" y="457200"/>
            <a:ext cx="8686800" cy="5867400"/>
          </a:xfrm>
        </p:spPr>
        <p:txBody>
          <a:bodyPr/>
          <a:lstStyle/>
          <a:p>
            <a:r>
              <a:rPr lang="en-US" b="1" u="sng" smtClean="0">
                <a:solidFill>
                  <a:srgbClr val="002060"/>
                </a:solidFill>
                <a:ea typeface="ＭＳ Ｐゴシック" pitchFamily="34" charset="-128"/>
              </a:rPr>
              <a:t>Anaerobic Respiration</a:t>
            </a:r>
            <a:r>
              <a:rPr lang="en-US" smtClean="0">
                <a:ea typeface="ＭＳ Ｐゴシック" pitchFamily="34" charset="-128"/>
              </a:rPr>
              <a:t>: generate ATP using other electron acceptors besides O</a:t>
            </a:r>
            <a:r>
              <a:rPr lang="en-US" baseline="-25000" smtClean="0">
                <a:ea typeface="ＭＳ Ｐゴシック" pitchFamily="34" charset="-128"/>
              </a:rPr>
              <a:t>2</a:t>
            </a:r>
          </a:p>
          <a:p>
            <a:pPr lvl="1"/>
            <a:r>
              <a:rPr lang="en-US" sz="3200" smtClean="0">
                <a:ea typeface="ＭＳ Ｐゴシック" pitchFamily="34" charset="-128"/>
              </a:rPr>
              <a:t>Final e</a:t>
            </a:r>
            <a:r>
              <a:rPr lang="en-US" sz="3200" baseline="30000" smtClean="0">
                <a:ea typeface="ＭＳ Ｐゴシック" pitchFamily="34" charset="-128"/>
              </a:rPr>
              <a:t>-</a:t>
            </a:r>
            <a:r>
              <a:rPr lang="en-US" sz="3200" smtClean="0">
                <a:ea typeface="ＭＳ Ｐゴシック" pitchFamily="34" charset="-128"/>
              </a:rPr>
              <a:t> acceptors: sulfate (SO</a:t>
            </a:r>
            <a:r>
              <a:rPr lang="en-US" sz="3200" baseline="-25000" smtClean="0">
                <a:ea typeface="ＭＳ Ｐゴシック" pitchFamily="34" charset="-128"/>
              </a:rPr>
              <a:t>4</a:t>
            </a:r>
            <a:r>
              <a:rPr lang="en-US" sz="3200" smtClean="0">
                <a:ea typeface="ＭＳ Ｐゴシック" pitchFamily="34" charset="-128"/>
              </a:rPr>
              <a:t>), nitrate, sulfur (produces H</a:t>
            </a:r>
            <a:r>
              <a:rPr lang="en-US" sz="3200" baseline="-25000" smtClean="0">
                <a:ea typeface="ＭＳ Ｐゴシック" pitchFamily="34" charset="-128"/>
              </a:rPr>
              <a:t>2</a:t>
            </a:r>
            <a:r>
              <a:rPr lang="en-US" sz="3200" smtClean="0">
                <a:ea typeface="ＭＳ Ｐゴシック" pitchFamily="34" charset="-128"/>
              </a:rPr>
              <a:t>S)</a:t>
            </a:r>
          </a:p>
          <a:p>
            <a:pPr lvl="1"/>
            <a:r>
              <a:rPr lang="en-US" sz="3200" smtClean="0">
                <a:ea typeface="ＭＳ Ｐゴシック" pitchFamily="34" charset="-128"/>
              </a:rPr>
              <a:t>Eg. </a:t>
            </a:r>
            <a:r>
              <a:rPr lang="en-US" sz="3200" b="1" u="sng" smtClean="0">
                <a:solidFill>
                  <a:srgbClr val="EE6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Obligate anaerobes</a:t>
            </a:r>
            <a:r>
              <a:rPr lang="en-US" sz="3200" smtClean="0">
                <a:ea typeface="ＭＳ Ｐゴシック" pitchFamily="34" charset="-128"/>
              </a:rPr>
              <a:t>: can</a:t>
            </a:r>
            <a:r>
              <a:rPr lang="en-US" altLang="en-US" sz="3200" smtClean="0">
                <a:ea typeface="ＭＳ Ｐゴシック" pitchFamily="34" charset="-128"/>
              </a:rPr>
              <a:t>’</a:t>
            </a:r>
            <a:r>
              <a:rPr lang="en-US" altLang="ja-JP" sz="3200" smtClean="0">
                <a:ea typeface="ＭＳ Ｐゴシック" pitchFamily="34" charset="-128"/>
              </a:rPr>
              <a:t>t survive in O</a:t>
            </a:r>
            <a:r>
              <a:rPr lang="en-US" altLang="ja-JP" sz="3200" baseline="-25000" smtClean="0">
                <a:ea typeface="ＭＳ Ｐゴシック" pitchFamily="34" charset="-128"/>
              </a:rPr>
              <a:t>2</a:t>
            </a:r>
            <a:endParaRPr lang="en-US" altLang="ja-JP" sz="3200" smtClean="0">
              <a:ea typeface="ＭＳ Ｐゴシック" pitchFamily="34" charset="-128"/>
            </a:endParaRPr>
          </a:p>
          <a:p>
            <a:pPr lvl="1"/>
            <a:endParaRPr lang="en-US" sz="3200" smtClean="0">
              <a:ea typeface="ＭＳ Ｐゴシック" pitchFamily="34" charset="-128"/>
            </a:endParaRPr>
          </a:p>
          <a:p>
            <a:r>
              <a:rPr lang="en-US" b="1" u="sng" smtClean="0">
                <a:solidFill>
                  <a:srgbClr val="EE6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Facultative anaerobes</a:t>
            </a:r>
            <a:r>
              <a:rPr lang="en-US" smtClean="0">
                <a:ea typeface="ＭＳ Ｐゴシック" pitchFamily="34" charset="-128"/>
              </a:rPr>
              <a:t>: make ATP by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aerobic respiration</a:t>
            </a:r>
            <a:r>
              <a:rPr lang="en-US" smtClean="0">
                <a:ea typeface="ＭＳ Ｐゴシック" pitchFamily="34" charset="-128"/>
              </a:rPr>
              <a:t> (with O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present) or switch to </a:t>
            </a:r>
            <a:r>
              <a:rPr lang="en-US" b="1" smtClean="0">
                <a:solidFill>
                  <a:srgbClr val="7030A0"/>
                </a:solidFill>
                <a:ea typeface="ＭＳ Ｐゴシック" pitchFamily="34" charset="-128"/>
              </a:rPr>
              <a:t>fermentation</a:t>
            </a:r>
            <a:r>
              <a:rPr lang="en-US" smtClean="0">
                <a:ea typeface="ＭＳ Ｐゴシック" pitchFamily="34" charset="-128"/>
              </a:rPr>
              <a:t> (no O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available)</a:t>
            </a:r>
          </a:p>
          <a:p>
            <a:pPr lvl="1"/>
            <a:r>
              <a:rPr lang="en-US" sz="3200" smtClean="0">
                <a:ea typeface="ＭＳ Ｐゴシック" pitchFamily="34" charset="-128"/>
              </a:rPr>
              <a:t>Eg. human muscle cells</a:t>
            </a:r>
          </a:p>
          <a:p>
            <a:pPr lvl="1"/>
            <a:endParaRPr lang="en-US" sz="3200" smtClean="0">
              <a:ea typeface="ＭＳ Ｐゴシック" pitchFamily="34" charset="-128"/>
            </a:endParaRPr>
          </a:p>
          <a:p>
            <a:pPr lvl="1"/>
            <a:endParaRPr lang="en-US" sz="32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6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+mj-ea"/>
                <a:cs typeface="+mj-cs"/>
              </a:rPr>
              <a:t> Fermentation  = </a:t>
            </a:r>
            <a:r>
              <a:rPr lang="en-US" sz="3200" dirty="0" err="1" smtClean="0">
                <a:ea typeface="+mj-ea"/>
                <a:cs typeface="+mj-cs"/>
              </a:rPr>
              <a:t>glycolysis</a:t>
            </a:r>
            <a:r>
              <a:rPr lang="en-US" sz="3200" dirty="0" smtClean="0">
                <a:ea typeface="+mj-ea"/>
                <a:cs typeface="+mj-cs"/>
              </a:rPr>
              <a:t> + regeneration of NAD</a:t>
            </a:r>
            <a:r>
              <a:rPr lang="en-US" sz="3200" baseline="30000" dirty="0" smtClean="0">
                <a:ea typeface="+mj-ea"/>
                <a:cs typeface="+mj-cs"/>
              </a:rPr>
              <a:t>+</a:t>
            </a:r>
            <a:endParaRPr lang="en-US" sz="3200" baseline="30000" dirty="0">
              <a:ea typeface="+mj-ea"/>
              <a:cs typeface="+mj-cs"/>
            </a:endParaRPr>
          </a:p>
        </p:txBody>
      </p:sp>
      <p:pic>
        <p:nvPicPr>
          <p:cNvPr id="62466" name="Picture 3" descr="09_18PyruvateCatabolism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36713"/>
            <a:ext cx="5562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2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9624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Glycolysis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71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u="sng" dirty="0" smtClean="0">
                <a:ea typeface="+mn-ea"/>
                <a:cs typeface="+mn-cs"/>
              </a:rPr>
              <a:t>Fermentation</a:t>
            </a:r>
            <a:endParaRPr lang="en-US" sz="3200" u="sng" dirty="0">
              <a:ea typeface="+mn-ea"/>
              <a:cs typeface="+mn-cs"/>
            </a:endParaRPr>
          </a:p>
        </p:txBody>
      </p:sp>
      <p:sp>
        <p:nvSpPr>
          <p:cNvPr id="4198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601913"/>
            <a:ext cx="4040188" cy="39512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Keep </a:t>
            </a:r>
            <a:r>
              <a:rPr lang="en-US" sz="2800" dirty="0" err="1" smtClean="0">
                <a:cs typeface="+mn-cs"/>
              </a:rPr>
              <a:t>glycolysis</a:t>
            </a:r>
            <a:r>
              <a:rPr lang="en-US" sz="2800" dirty="0" smtClean="0">
                <a:cs typeface="+mn-cs"/>
              </a:rPr>
              <a:t> going by regenerating NAD</a:t>
            </a:r>
            <a:r>
              <a:rPr lang="en-US" sz="2800" baseline="30000" dirty="0" smtClean="0">
                <a:cs typeface="+mn-cs"/>
              </a:rPr>
              <a:t>+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Occurs in </a:t>
            </a:r>
            <a:r>
              <a:rPr lang="en-US" sz="2800" dirty="0" err="1" smtClean="0">
                <a:ea typeface="+mn-ea"/>
                <a:cs typeface="+mn-cs"/>
              </a:rPr>
              <a:t>cytosol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b="1" u="sng" dirty="0" smtClean="0">
                <a:ea typeface="+mn-ea"/>
                <a:cs typeface="+mn-cs"/>
              </a:rPr>
              <a:t>No oxygen</a:t>
            </a:r>
            <a:r>
              <a:rPr lang="en-US" sz="2800" b="1" dirty="0" smtClean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needed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Creates </a:t>
            </a:r>
            <a:r>
              <a:rPr lang="en-US" sz="2800" b="1" dirty="0" smtClean="0">
                <a:solidFill>
                  <a:srgbClr val="0070C0"/>
                </a:solidFill>
                <a:ea typeface="+mn-ea"/>
                <a:cs typeface="+mn-cs"/>
              </a:rPr>
              <a:t>ethanol </a:t>
            </a:r>
            <a:r>
              <a:rPr lang="en-US" sz="2800" dirty="0" smtClean="0">
                <a:ea typeface="+mn-ea"/>
                <a:cs typeface="+mn-cs"/>
              </a:rPr>
              <a:t>[+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CO</a:t>
            </a:r>
            <a:r>
              <a:rPr lang="en-US" sz="2800" b="1" baseline="-250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2800" dirty="0" smtClean="0">
                <a:ea typeface="+mn-ea"/>
                <a:cs typeface="+mn-cs"/>
              </a:rPr>
              <a:t>]</a:t>
            </a:r>
            <a:r>
              <a:rPr lang="en-US" sz="2800" baseline="-25000" dirty="0" smtClean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or </a:t>
            </a:r>
            <a:r>
              <a:rPr lang="en-US" sz="2800" b="1" dirty="0" smtClean="0">
                <a:solidFill>
                  <a:srgbClr val="0070C0"/>
                </a:solidFill>
                <a:ea typeface="+mn-ea"/>
                <a:cs typeface="+mn-cs"/>
              </a:rPr>
              <a:t>lactate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2 ATP </a:t>
            </a:r>
            <a:r>
              <a:rPr lang="en-US" sz="2800" dirty="0" smtClean="0">
                <a:ea typeface="+mn-ea"/>
                <a:cs typeface="+mn-cs"/>
              </a:rPr>
              <a:t>(from </a:t>
            </a:r>
            <a:r>
              <a:rPr lang="en-US" sz="2800" dirty="0" err="1" smtClean="0">
                <a:ea typeface="+mn-ea"/>
                <a:cs typeface="+mn-cs"/>
              </a:rPr>
              <a:t>glycolysis</a:t>
            </a:r>
            <a:r>
              <a:rPr lang="en-US" sz="2800" dirty="0" smtClean="0">
                <a:ea typeface="+mn-ea"/>
                <a:cs typeface="+mn-cs"/>
              </a:rPr>
              <a:t>)</a:t>
            </a:r>
          </a:p>
          <a:p>
            <a:pPr eaLnBrk="1" hangingPunct="1"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71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u="sng" dirty="0" smtClean="0">
                <a:ea typeface="+mn-ea"/>
                <a:cs typeface="+mn-cs"/>
              </a:rPr>
              <a:t>Respiration</a:t>
            </a:r>
            <a:endParaRPr lang="en-US" sz="3200" u="sng" dirty="0">
              <a:ea typeface="+mn-ea"/>
              <a:cs typeface="+mn-cs"/>
            </a:endParaRPr>
          </a:p>
        </p:txBody>
      </p:sp>
      <p:sp>
        <p:nvSpPr>
          <p:cNvPr id="3891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601913"/>
            <a:ext cx="4041775" cy="3951287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Release E from breakdown of food with 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Occurs in mitochondria</a:t>
            </a:r>
          </a:p>
          <a:p>
            <a:pPr eaLnBrk="1" hangingPunct="1"/>
            <a:r>
              <a:rPr lang="en-US" sz="2800" b="1" u="sng" smtClean="0">
                <a:ea typeface="ＭＳ Ｐゴシック" pitchFamily="34" charset="-128"/>
              </a:rPr>
              <a:t>O</a:t>
            </a:r>
            <a:r>
              <a:rPr lang="en-US" sz="2800" b="1" u="sng" baseline="-25000" smtClean="0">
                <a:ea typeface="ＭＳ Ｐゴシック" pitchFamily="34" charset="-128"/>
              </a:rPr>
              <a:t>2</a:t>
            </a:r>
            <a:r>
              <a:rPr lang="en-US" sz="2800" b="1" u="sng" smtClean="0">
                <a:ea typeface="ＭＳ Ｐゴシック" pitchFamily="34" charset="-128"/>
              </a:rPr>
              <a:t> required</a:t>
            </a:r>
            <a:r>
              <a:rPr lang="en-US" sz="2800" b="1" smtClean="0"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</a:rPr>
              <a:t>(final electron acceptor)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Produces CO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  <a:r>
              <a:rPr lang="en-US" sz="2800" smtClean="0">
                <a:ea typeface="ＭＳ Ｐゴシック" pitchFamily="34" charset="-128"/>
              </a:rPr>
              <a:t>, H</a:t>
            </a:r>
            <a:r>
              <a:rPr lang="en-US" sz="2800" baseline="-25000" smtClean="0">
                <a:ea typeface="ＭＳ Ｐゴシック" pitchFamily="34" charset="-128"/>
              </a:rPr>
              <a:t>2</a:t>
            </a:r>
            <a:r>
              <a:rPr lang="en-US" sz="2800" smtClean="0">
                <a:ea typeface="ＭＳ Ｐゴシック" pitchFamily="34" charset="-128"/>
              </a:rPr>
              <a:t>O and </a:t>
            </a: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up to 32 ATP</a:t>
            </a:r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" name="Left Arrow 8"/>
          <p:cNvSpPr/>
          <p:nvPr/>
        </p:nvSpPr>
        <p:spPr>
          <a:xfrm rot="18979249">
            <a:off x="2341563" y="1322388"/>
            <a:ext cx="1249362" cy="441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621049">
            <a:off x="4952207" y="1304131"/>
            <a:ext cx="1258888" cy="441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5486400" y="914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</a:t>
            </a:r>
            <a:r>
              <a:rPr lang="en-US" sz="2400" baseline="-25000">
                <a:solidFill>
                  <a:schemeClr val="bg1"/>
                </a:solidFill>
              </a:rPr>
              <a:t>2</a:t>
            </a:r>
            <a:r>
              <a:rPr lang="en-US" sz="2400">
                <a:solidFill>
                  <a:schemeClr val="bg1"/>
                </a:solidFill>
              </a:rPr>
              <a:t> present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1295400" y="914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Without O</a:t>
            </a:r>
            <a:r>
              <a:rPr lang="en-US" sz="2400" baseline="-2500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Various sources of fuel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Carbohydrates, fats and proteins can ALL be used as fuel for cellular respiration</a:t>
            </a:r>
          </a:p>
          <a:p>
            <a:r>
              <a:rPr lang="en-US" smtClean="0">
                <a:ea typeface="ＭＳ Ｐゴシック" pitchFamily="34" charset="-128"/>
              </a:rPr>
              <a:t>Monomers enter </a:t>
            </a:r>
            <a:r>
              <a:rPr lang="en-US" u="sng" smtClean="0">
                <a:ea typeface="ＭＳ Ｐゴシック" pitchFamily="34" charset="-128"/>
              </a:rPr>
              <a:t>glycolysis</a:t>
            </a:r>
            <a:r>
              <a:rPr lang="en-US" smtClean="0">
                <a:ea typeface="ＭＳ Ｐゴシック" pitchFamily="34" charset="-128"/>
              </a:rPr>
              <a:t> or </a:t>
            </a:r>
            <a:r>
              <a:rPr lang="en-US" u="sng" smtClean="0">
                <a:ea typeface="ＭＳ Ｐゴシック" pitchFamily="34" charset="-128"/>
              </a:rPr>
              <a:t>citric acid cycle</a:t>
            </a:r>
            <a:r>
              <a:rPr lang="en-US" smtClean="0">
                <a:ea typeface="ＭＳ Ｐゴシック" pitchFamily="34" charset="-128"/>
              </a:rPr>
              <a:t> at different points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5539" name="Content Placeholder 5" descr="09_19Catabolism-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3367" y="1825625"/>
            <a:ext cx="3577766" cy="4351338"/>
          </a:xfrm>
        </p:spPr>
      </p:pic>
    </p:spTree>
    <p:extLst>
      <p:ext uri="{BB962C8B-B14F-4D97-AF65-F5344CB8AC3E}">
        <p14:creationId xmlns:p14="http://schemas.microsoft.com/office/powerpoint/2010/main" val="18635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Types of Fermentation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77963"/>
            <a:ext cx="4267200" cy="7159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+mn-cs"/>
              </a:rPr>
              <a:t>Alcohol fermentation</a:t>
            </a:r>
            <a:endParaRPr lang="en-US" sz="2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17738"/>
            <a:ext cx="4495800" cy="39624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Pyruvate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Ethanol + CO</a:t>
            </a:r>
            <a:r>
              <a:rPr lang="en-US" sz="2800" baseline="-25000" smtClean="0">
                <a:ea typeface="ＭＳ Ｐゴシック" pitchFamily="34" charset="-128"/>
                <a:sym typeface="Wingdings" pitchFamily="2" charset="2"/>
              </a:rPr>
              <a:t>2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Ex. bacteria, yeast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Used in brewing, winemaking, baking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963"/>
            <a:ext cx="4270375" cy="7159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+mn-cs"/>
              </a:rPr>
              <a:t>Lactic acid fermentation</a:t>
            </a:r>
            <a:endParaRPr lang="en-US" sz="2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3014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20913"/>
            <a:ext cx="4572000" cy="3951287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Pyruvate </a:t>
            </a:r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 Lactate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Ex. fungi, bacteria, human muscle cells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Used to make cheese, yogurt, acetone, methanol</a:t>
            </a:r>
          </a:p>
          <a:p>
            <a:r>
              <a:rPr lang="en-US" sz="2800" smtClean="0">
                <a:ea typeface="ＭＳ Ｐゴシック" pitchFamily="34" charset="-128"/>
                <a:sym typeface="Wingdings" pitchFamily="2" charset="2"/>
              </a:rPr>
              <a:t>Note: Lactate build-up does NOT causes muscle fatigue and pain (old idea)</a:t>
            </a:r>
            <a:endParaRPr lang="en-US" sz="2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8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Phosphofructokinase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: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8768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Allosteric enzyme that controls rate of glycolysis and citric acid cycle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Inhibited by ATP, citrate</a:t>
            </a:r>
          </a:p>
          <a:p>
            <a:pPr eaLnBrk="1" hangingPunct="1"/>
            <a:r>
              <a:rPr lang="en-US" sz="2800" smtClean="0">
                <a:ea typeface="ＭＳ Ｐゴシック" pitchFamily="34" charset="-128"/>
              </a:rPr>
              <a:t>Stimulated by AMP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AMP+ P + P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ATP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66563" name="Picture 4" descr="09_20CellRespControl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1219200"/>
            <a:ext cx="38830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1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Energy production and Exercise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ATP and </a:t>
            </a:r>
            <a:r>
              <a:rPr lang="en-US" dirty="0" err="1"/>
              <a:t>C</a:t>
            </a:r>
            <a:r>
              <a:rPr lang="en-US" dirty="0" err="1" smtClean="0"/>
              <a:t>reatine</a:t>
            </a:r>
            <a:r>
              <a:rPr lang="en-US" dirty="0" smtClean="0"/>
              <a:t> Phosphate produce enough energy for about 15 seconds of maximum muscle contraction.</a:t>
            </a:r>
          </a:p>
          <a:p>
            <a:endParaRPr lang="en-US" dirty="0"/>
          </a:p>
          <a:p>
            <a:r>
              <a:rPr lang="en-US" dirty="0" smtClean="0"/>
              <a:t>After </a:t>
            </a:r>
            <a:r>
              <a:rPr lang="en-US" dirty="0"/>
              <a:t>15 second of exercise the muscle must go to </a:t>
            </a:r>
            <a:r>
              <a:rPr lang="en-US" u="sng" dirty="0"/>
              <a:t>glycolysis</a:t>
            </a:r>
            <a:r>
              <a:rPr lang="en-US" dirty="0"/>
              <a:t> to find the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Glycolysis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is the process of breaking down glucose into pyruvic acid </a:t>
            </a:r>
            <a:r>
              <a:rPr lang="en-US" dirty="0" smtClean="0"/>
              <a:t>( Pyruvate) and </a:t>
            </a:r>
            <a:r>
              <a:rPr lang="en-US" dirty="0"/>
              <a:t>2 ATP. </a:t>
            </a:r>
          </a:p>
          <a:p>
            <a:r>
              <a:rPr lang="en-US" dirty="0"/>
              <a:t>	Glucose passes easily to the muscle from the blood. </a:t>
            </a:r>
          </a:p>
          <a:p>
            <a:r>
              <a:rPr lang="en-US" dirty="0"/>
              <a:t>	Glycolysis occurs in the sarcoplasm and is </a:t>
            </a:r>
            <a:r>
              <a:rPr lang="en-US" dirty="0" smtClean="0"/>
              <a:t>anaerobic..</a:t>
            </a:r>
            <a:endParaRPr lang="en-US" dirty="0"/>
          </a:p>
          <a:p>
            <a:r>
              <a:rPr lang="en-US" dirty="0"/>
              <a:t>		It provides enough energy for the muscles 30 to 40 seconds.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After 40 sec. The muscle performs either lactic acid fermentation or aerobic cellular respiration if oxygen is present.</a:t>
            </a:r>
          </a:p>
        </p:txBody>
      </p:sp>
    </p:spTree>
    <p:extLst>
      <p:ext uri="{BB962C8B-B14F-4D97-AF65-F5344CB8AC3E}">
        <p14:creationId xmlns:p14="http://schemas.microsoft.com/office/powerpoint/2010/main" val="633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Aerobic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sources of oxygen used 1.) from </a:t>
            </a:r>
            <a:r>
              <a:rPr lang="en-US" b="1" dirty="0"/>
              <a:t>Blood </a:t>
            </a:r>
            <a:endParaRPr lang="en-US" dirty="0"/>
          </a:p>
          <a:p>
            <a:r>
              <a:rPr lang="en-US" dirty="0"/>
              <a:t>2.)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</a:t>
            </a:r>
            <a:r>
              <a:rPr lang="en-US" b="1" dirty="0" err="1"/>
              <a:t>Myoglobin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Used in activities that last more than 10 min.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Cellular respiration is a series of reactions that:</a:t>
            </a:r>
          </a:p>
          <a:p>
            <a:pPr>
              <a:buNone/>
            </a:pPr>
            <a:r>
              <a:rPr lang="en-US" dirty="0" smtClean="0"/>
              <a:t>-are oxidations – loss of electrons</a:t>
            </a:r>
          </a:p>
          <a:p>
            <a:pPr>
              <a:buNone/>
            </a:pPr>
            <a:r>
              <a:rPr lang="en-US" dirty="0" smtClean="0"/>
              <a:t>-are also </a:t>
            </a:r>
            <a:r>
              <a:rPr lang="en-US" b="1" dirty="0" smtClean="0">
                <a:solidFill>
                  <a:srgbClr val="FF0000"/>
                </a:solidFill>
              </a:rPr>
              <a:t>dehydrogenations</a:t>
            </a:r>
            <a:r>
              <a:rPr lang="en-US" dirty="0" smtClean="0"/>
              <a:t> – lost electrons are accompanied by hydrogen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Therefore, what is actually lost is a hydrogen atom (1 electron, 1 proton).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enough Oxygen is present  Pyruvic acid enters the Mitochondria and is completely oxidized. This generates 36 ATP, carbon dioxide, water, and heat.</a:t>
            </a:r>
          </a:p>
          <a:p>
            <a:pPr>
              <a:buNone/>
            </a:pPr>
            <a:endParaRPr lang="en-US" dirty="0"/>
          </a:p>
          <a:p>
            <a:r>
              <a:rPr lang="en-US" b="1" u="sng" dirty="0"/>
              <a:t>Lactic Acid Fermentation</a:t>
            </a:r>
            <a:r>
              <a:rPr lang="en-US" dirty="0"/>
              <a:t>: If Oxygen levels are low the pyruvic acid  that is made during glycolysis is converted to lactic acid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Respiration: Big Picture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75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2703493"/>
            <a:ext cx="21336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dk1"/>
                </a:solidFill>
              </a:rPr>
              <a:t>pyruvate</a:t>
            </a:r>
            <a:r>
              <a:rPr lang="en-US" sz="2800" dirty="0">
                <a:solidFill>
                  <a:schemeClr val="dk1"/>
                </a:solidFill>
              </a:rPr>
              <a:t> oxidation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52400"/>
            <a:ext cx="18288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ENERGY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1092200"/>
            <a:ext cx="2286000" cy="892175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dk1"/>
                </a:solidFill>
                <a:latin typeface="+mn-lt"/>
                <a:ea typeface="+mn-ea"/>
              </a:rPr>
              <a:t>glycolysis</a:t>
            </a:r>
            <a:endParaRPr lang="en-US" sz="3200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</a:rPr>
              <a:t>cytosol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2362200" cy="800100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ethanol + CO</a:t>
            </a:r>
            <a:r>
              <a:rPr lang="en-US" sz="2800" baseline="-25000" dirty="0">
                <a:solidFill>
                  <a:schemeClr val="dk1"/>
                </a:solidFill>
                <a:latin typeface="+mn-lt"/>
                <a:ea typeface="+mn-ea"/>
              </a:rPr>
              <a:t>2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(yeast, some bacteria)</a:t>
            </a: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rot="1335557">
            <a:off x="7175500" y="2465388"/>
            <a:ext cx="325438" cy="936625"/>
          </a:xfrm>
          <a:prstGeom prst="downArrow">
            <a:avLst>
              <a:gd name="adj1" fmla="val 50000"/>
              <a:gd name="adj2" fmla="val 49833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Down Arrow 32"/>
          <p:cNvSpPr>
            <a:spLocks noChangeArrowheads="1"/>
          </p:cNvSpPr>
          <p:nvPr/>
        </p:nvSpPr>
        <p:spPr bwMode="auto">
          <a:xfrm>
            <a:off x="4114800" y="685800"/>
            <a:ext cx="457200" cy="3810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43600" y="6492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anaerobic (without O</a:t>
            </a:r>
            <a:r>
              <a:rPr lang="en-US" b="1" baseline="-25000">
                <a:solidFill>
                  <a:srgbClr val="0070C0"/>
                </a:solidFill>
              </a:rPr>
              <a:t>2</a:t>
            </a:r>
            <a:r>
              <a:rPr lang="en-US" b="1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9600" y="371475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aerobic cellular respiration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(with O</a:t>
            </a:r>
            <a:r>
              <a:rPr lang="en-US" b="1" baseline="-25000">
                <a:solidFill>
                  <a:srgbClr val="0070C0"/>
                </a:solidFill>
              </a:rPr>
              <a:t>2</a:t>
            </a:r>
            <a:r>
              <a:rPr lang="en-US" b="1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086600" y="4419600"/>
            <a:ext cx="1905000" cy="800100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lactic acid</a:t>
            </a:r>
            <a:endParaRPr lang="en-US" sz="2800" baseline="-25000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(animals)</a:t>
            </a:r>
          </a:p>
        </p:txBody>
      </p:sp>
      <p:sp>
        <p:nvSpPr>
          <p:cNvPr id="55" name="Down Arrow 54"/>
          <p:cNvSpPr>
            <a:spLocks noChangeArrowheads="1"/>
          </p:cNvSpPr>
          <p:nvPr/>
        </p:nvSpPr>
        <p:spPr bwMode="auto">
          <a:xfrm flipH="1">
            <a:off x="8001000" y="2514600"/>
            <a:ext cx="304800" cy="1981200"/>
          </a:xfrm>
          <a:prstGeom prst="downArrow">
            <a:avLst>
              <a:gd name="adj1" fmla="val 50000"/>
              <a:gd name="adj2" fmla="val 49984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48000" y="4045803"/>
            <a:ext cx="22860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substrate-level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phosphorylation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04800" y="5405438"/>
            <a:ext cx="2057400" cy="461962"/>
          </a:xfrm>
          <a:prstGeom prst="rect">
            <a:avLst/>
          </a:prstGeom>
          <a:gradFill rotWithShape="1">
            <a:gsLst>
              <a:gs pos="0">
                <a:srgbClr val="FFDE7F"/>
              </a:gs>
              <a:gs pos="35001">
                <a:srgbClr val="FFE6A6"/>
              </a:gs>
              <a:gs pos="100000">
                <a:srgbClr val="FFF5DA"/>
              </a:gs>
            </a:gsLst>
            <a:lin ang="162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  <a:ea typeface="+mn-ea"/>
              </a:rPr>
              <a:t>ETC</a:t>
            </a:r>
            <a:endParaRPr lang="en-US" sz="16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0" name="Down Arrow 59"/>
          <p:cNvSpPr>
            <a:spLocks noChangeArrowheads="1"/>
          </p:cNvSpPr>
          <p:nvPr/>
        </p:nvSpPr>
        <p:spPr bwMode="auto">
          <a:xfrm rot="-5400000">
            <a:off x="2552700" y="422910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4800" y="6243638"/>
            <a:ext cx="2133600" cy="461962"/>
          </a:xfrm>
          <a:prstGeom prst="rect">
            <a:avLst/>
          </a:prstGeom>
          <a:gradFill rotWithShape="1">
            <a:gsLst>
              <a:gs pos="0">
                <a:srgbClr val="FFDE7F"/>
              </a:gs>
              <a:gs pos="35001">
                <a:srgbClr val="FFE6A6"/>
              </a:gs>
              <a:gs pos="100000">
                <a:srgbClr val="FFF5DA"/>
              </a:gs>
            </a:gsLst>
            <a:lin ang="16200000" scaled="1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dk1"/>
                </a:solidFill>
                <a:latin typeface="+mn-lt"/>
                <a:ea typeface="+mn-ea"/>
              </a:rPr>
              <a:t>chemiosmosis</a:t>
            </a:r>
            <a:endParaRPr lang="en-US" sz="16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2" name="Down Arrow 61"/>
          <p:cNvSpPr>
            <a:spLocks noChangeArrowheads="1"/>
          </p:cNvSpPr>
          <p:nvPr/>
        </p:nvSpPr>
        <p:spPr bwMode="auto">
          <a:xfrm>
            <a:off x="1219200" y="5043488"/>
            <a:ext cx="304800" cy="36671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Down Arrow 62"/>
          <p:cNvSpPr>
            <a:spLocks noChangeArrowheads="1"/>
          </p:cNvSpPr>
          <p:nvPr/>
        </p:nvSpPr>
        <p:spPr bwMode="auto">
          <a:xfrm>
            <a:off x="4191000" y="1981200"/>
            <a:ext cx="304800" cy="20574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19400" y="5599113"/>
            <a:ext cx="2743200" cy="954087"/>
          </a:xfrm>
          <a:prstGeom prst="rect">
            <a:avLst/>
          </a:prstGeom>
          <a:gradFill rotWithShape="1">
            <a:gsLst>
              <a:gs pos="0">
                <a:srgbClr val="CC8900"/>
              </a:gs>
              <a:gs pos="55000">
                <a:srgbClr val="F1A300"/>
              </a:gs>
              <a:gs pos="100000">
                <a:srgbClr val="FFBF00"/>
              </a:gs>
            </a:gsLst>
            <a:lin ang="162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</a:rPr>
              <a:t>oxidative </a:t>
            </a:r>
            <a:r>
              <a:rPr lang="en-US" sz="2800" dirty="0" err="1">
                <a:solidFill>
                  <a:srgbClr val="000000"/>
                </a:solidFill>
                <a:latin typeface="+mn-lt"/>
                <a:ea typeface="+mn-ea"/>
              </a:rPr>
              <a:t>phosphorylation</a:t>
            </a:r>
            <a:endParaRPr lang="en-US" sz="2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4800" y="4075113"/>
            <a:ext cx="2133600" cy="954087"/>
          </a:xfrm>
          <a:prstGeom prst="rect">
            <a:avLst/>
          </a:prstGeom>
          <a:gradFill rotWithShape="1">
            <a:gsLst>
              <a:gs pos="0">
                <a:srgbClr val="CC8900"/>
              </a:gs>
              <a:gs pos="55000">
                <a:srgbClr val="F1A300"/>
              </a:gs>
              <a:gs pos="100000">
                <a:srgbClr val="FFBF00"/>
              </a:gs>
            </a:gsLst>
            <a:lin ang="162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citric acid cycle</a:t>
            </a:r>
            <a:endParaRPr lang="en-US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9" name="Bent Arrow 51"/>
          <p:cNvSpPr>
            <a:spLocks/>
          </p:cNvSpPr>
          <p:nvPr/>
        </p:nvSpPr>
        <p:spPr bwMode="auto">
          <a:xfrm rot="5400000">
            <a:off x="6362700" y="419100"/>
            <a:ext cx="685800" cy="2438400"/>
          </a:xfrm>
          <a:custGeom>
            <a:avLst/>
            <a:gdLst>
              <a:gd name="T0" fmla="*/ 578644 w 609600"/>
              <a:gd name="T1" fmla="*/ 0 h 1752600"/>
              <a:gd name="T2" fmla="*/ 578644 w 609600"/>
              <a:gd name="T3" fmla="*/ 590010 h 1752600"/>
              <a:gd name="T4" fmla="*/ 96441 w 609600"/>
              <a:gd name="T5" fmla="*/ 3392557 h 1752600"/>
              <a:gd name="T6" fmla="*/ 771525 w 609600"/>
              <a:gd name="T7" fmla="*/ 295005 h 1752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609600"/>
              <a:gd name="T13" fmla="*/ 0 h 1752600"/>
              <a:gd name="T14" fmla="*/ 609600 w 609600"/>
              <a:gd name="T15" fmla="*/ 1752600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" h="1752600">
                <a:moveTo>
                  <a:pt x="0" y="1752600"/>
                </a:moveTo>
                <a:lnTo>
                  <a:pt x="0" y="342900"/>
                </a:lnTo>
                <a:lnTo>
                  <a:pt x="-1" y="342899"/>
                </a:lnTo>
                <a:cubicBezTo>
                  <a:pt x="-1" y="195605"/>
                  <a:pt x="119405" y="76199"/>
                  <a:pt x="266700" y="76199"/>
                </a:cubicBezTo>
                <a:lnTo>
                  <a:pt x="457200" y="76200"/>
                </a:lnTo>
                <a:lnTo>
                  <a:pt x="457200" y="0"/>
                </a:lnTo>
                <a:lnTo>
                  <a:pt x="609600" y="152400"/>
                </a:lnTo>
                <a:lnTo>
                  <a:pt x="457200" y="304800"/>
                </a:lnTo>
                <a:lnTo>
                  <a:pt x="457200" y="228600"/>
                </a:lnTo>
                <a:lnTo>
                  <a:pt x="266700" y="228600"/>
                </a:lnTo>
                <a:lnTo>
                  <a:pt x="266700" y="228599"/>
                </a:lnTo>
                <a:cubicBezTo>
                  <a:pt x="203573" y="228599"/>
                  <a:pt x="152399" y="279773"/>
                  <a:pt x="152399" y="342899"/>
                </a:cubicBezTo>
                <a:lnTo>
                  <a:pt x="152400" y="1752600"/>
                </a:lnTo>
                <a:lnTo>
                  <a:pt x="0" y="1752600"/>
                </a:lnTo>
                <a:close/>
              </a:path>
            </a:pathLst>
          </a:custGeom>
          <a:gradFill rotWithShape="1">
            <a:gsLst>
              <a:gs pos="0">
                <a:srgbClr val="DC302F"/>
              </a:gs>
              <a:gs pos="45000">
                <a:srgbClr val="BC2827"/>
              </a:gs>
              <a:gs pos="100000">
                <a:srgbClr val="9F201F"/>
              </a:gs>
            </a:gsLst>
            <a:lin ang="5400000"/>
          </a:gradFill>
          <a:ln w="6350" cap="rnd" cmpd="sng">
            <a:solidFill>
              <a:srgbClr val="C54342"/>
            </a:solidFill>
            <a:prstDash val="solid"/>
            <a:round/>
            <a:headEnd/>
            <a:tailEnd/>
          </a:ln>
          <a:effectLst>
            <a:outerShdw dist="254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5" name="Right Brace 34"/>
          <p:cNvSpPr>
            <a:spLocks/>
          </p:cNvSpPr>
          <p:nvPr/>
        </p:nvSpPr>
        <p:spPr bwMode="auto">
          <a:xfrm>
            <a:off x="2362200" y="5410200"/>
            <a:ext cx="479425" cy="1295400"/>
          </a:xfrm>
          <a:prstGeom prst="rightBrace">
            <a:avLst>
              <a:gd name="adj1" fmla="val 34550"/>
              <a:gd name="adj2" fmla="val 51662"/>
            </a:avLst>
          </a:prstGeom>
          <a:noFill/>
          <a:ln w="48000" cmpd="thickThin">
            <a:solidFill>
              <a:schemeClr val="tx1"/>
            </a:solidFill>
            <a:round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" name="Down Arrow 35"/>
          <p:cNvSpPr>
            <a:spLocks noChangeArrowheads="1"/>
          </p:cNvSpPr>
          <p:nvPr/>
        </p:nvSpPr>
        <p:spPr bwMode="auto">
          <a:xfrm>
            <a:off x="1219200" y="5881688"/>
            <a:ext cx="304800" cy="36671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Down Arrow 57"/>
          <p:cNvSpPr>
            <a:spLocks noChangeArrowheads="1"/>
          </p:cNvSpPr>
          <p:nvPr/>
        </p:nvSpPr>
        <p:spPr bwMode="auto">
          <a:xfrm>
            <a:off x="1219200" y="36576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>
            <a:off x="1219200" y="2286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201F"/>
              </a:gs>
              <a:gs pos="55000">
                <a:srgbClr val="BC2827"/>
              </a:gs>
              <a:gs pos="100000">
                <a:srgbClr val="DC302F"/>
              </a:gs>
            </a:gsLst>
            <a:lin ang="16200000"/>
          </a:gradFill>
          <a:ln w="6350" cap="rnd">
            <a:solidFill>
              <a:srgbClr val="C54342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905000"/>
            <a:ext cx="2438400" cy="519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mitochondria</a:t>
            </a:r>
          </a:p>
        </p:txBody>
      </p:sp>
      <p:sp>
        <p:nvSpPr>
          <p:cNvPr id="52" name="Bent Arrow 51"/>
          <p:cNvSpPr>
            <a:spLocks/>
          </p:cNvSpPr>
          <p:nvPr/>
        </p:nvSpPr>
        <p:spPr bwMode="auto">
          <a:xfrm rot="16200000" flipH="1">
            <a:off x="1905000" y="609600"/>
            <a:ext cx="609600" cy="1981200"/>
          </a:xfrm>
          <a:custGeom>
            <a:avLst/>
            <a:gdLst>
              <a:gd name="T0" fmla="*/ 457200 w 609600"/>
              <a:gd name="T1" fmla="*/ 0 h 1981200"/>
              <a:gd name="T2" fmla="*/ 457200 w 609600"/>
              <a:gd name="T3" fmla="*/ 304800 h 1981200"/>
              <a:gd name="T4" fmla="*/ 76200 w 609600"/>
              <a:gd name="T5" fmla="*/ 1981200 h 1981200"/>
              <a:gd name="T6" fmla="*/ 609600 w 609600"/>
              <a:gd name="T7" fmla="*/ 152400 h 1981200"/>
              <a:gd name="T8" fmla="*/ 17694720 60000 65536"/>
              <a:gd name="T9" fmla="*/ 5898240 60000 65536"/>
              <a:gd name="T10" fmla="*/ 589824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600" h="1981200">
                <a:moveTo>
                  <a:pt x="0" y="1981200"/>
                </a:moveTo>
                <a:lnTo>
                  <a:pt x="0" y="342900"/>
                </a:lnTo>
                <a:lnTo>
                  <a:pt x="-1" y="342899"/>
                </a:lnTo>
                <a:cubicBezTo>
                  <a:pt x="-1" y="195605"/>
                  <a:pt x="119405" y="76199"/>
                  <a:pt x="266700" y="76199"/>
                </a:cubicBezTo>
                <a:lnTo>
                  <a:pt x="457200" y="76200"/>
                </a:lnTo>
                <a:lnTo>
                  <a:pt x="457200" y="0"/>
                </a:lnTo>
                <a:lnTo>
                  <a:pt x="609600" y="152400"/>
                </a:lnTo>
                <a:lnTo>
                  <a:pt x="457200" y="304800"/>
                </a:lnTo>
                <a:lnTo>
                  <a:pt x="457200" y="228600"/>
                </a:lnTo>
                <a:lnTo>
                  <a:pt x="266700" y="228600"/>
                </a:lnTo>
                <a:lnTo>
                  <a:pt x="266700" y="228599"/>
                </a:lnTo>
                <a:cubicBezTo>
                  <a:pt x="203573" y="228599"/>
                  <a:pt x="152399" y="279773"/>
                  <a:pt x="152399" y="342899"/>
                </a:cubicBezTo>
                <a:lnTo>
                  <a:pt x="152400" y="1981200"/>
                </a:lnTo>
                <a:lnTo>
                  <a:pt x="0" y="1981200"/>
                </a:lnTo>
                <a:close/>
              </a:path>
            </a:pathLst>
          </a:custGeom>
          <a:gradFill rotWithShape="1">
            <a:gsLst>
              <a:gs pos="0">
                <a:srgbClr val="DC302F"/>
              </a:gs>
              <a:gs pos="45000">
                <a:srgbClr val="BC2827"/>
              </a:gs>
              <a:gs pos="100000">
                <a:srgbClr val="9F201F"/>
              </a:gs>
            </a:gsLst>
            <a:lin ang="5400000"/>
          </a:gradFill>
          <a:ln w="6350" cap="rnd" cmpd="sng">
            <a:solidFill>
              <a:srgbClr val="C54342"/>
            </a:solidFill>
            <a:prstDash val="solid"/>
            <a:round/>
            <a:headEnd/>
            <a:tailEnd/>
          </a:ln>
          <a:effectLst>
            <a:outerShdw dist="254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1981200"/>
            <a:ext cx="2438400" cy="830263"/>
          </a:xfrm>
          <a:prstGeom prst="rect">
            <a:avLst/>
          </a:prstGeom>
          <a:gradFill rotWithShape="1">
            <a:gsLst>
              <a:gs pos="0">
                <a:srgbClr val="A3EEFF"/>
              </a:gs>
              <a:gs pos="35001">
                <a:srgbClr val="BEF2FF"/>
              </a:gs>
              <a:gs pos="100000">
                <a:srgbClr val="E5FAFF"/>
              </a:gs>
            </a:gsLst>
            <a:lin ang="16200000" scaled="1"/>
          </a:gradFill>
          <a:ln w="6350" cap="rnd">
            <a:solidFill>
              <a:srgbClr val="5BB2CA"/>
            </a:solidFill>
            <a:miter lim="800000"/>
            <a:headEnd/>
            <a:tailEnd/>
          </a:ln>
          <a:effectLst>
            <a:outerShdw blurRad="63500" dist="25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Fermentation</a:t>
            </a:r>
          </a:p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+mn-lt"/>
                <a:ea typeface="+mn-ea"/>
              </a:rPr>
              <a:t>cytosol</a:t>
            </a: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30" grpId="0" animBg="1"/>
      <p:bldP spid="33" grpId="0" animBg="1"/>
      <p:bldP spid="45" grpId="0"/>
      <p:bldP spid="53" grpId="0"/>
      <p:bldP spid="54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6" grpId="0" animBg="1"/>
      <p:bldP spid="26" grpId="1" animBg="1"/>
      <p:bldP spid="27" grpId="0" animBg="1"/>
      <p:bldP spid="29" grpId="0" animBg="1"/>
      <p:bldP spid="35" grpId="0" animBg="1"/>
      <p:bldP spid="36" grpId="0" animBg="1"/>
      <p:bldP spid="58" grpId="0" animBg="1"/>
      <p:bldP spid="38" grpId="0" animBg="1"/>
      <p:bldP spid="37" grpId="0" animBg="1"/>
      <p:bldP spid="52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09_UN06Summary_C2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76388"/>
            <a:ext cx="85471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3" descr="09_UN07Summary_C3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59213"/>
            <a:ext cx="85471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cs typeface="+mj-cs"/>
              </a:rPr>
              <a:t>Glycolysis &amp;</a:t>
            </a:r>
            <a:r>
              <a:rPr lang="en-US" dirty="0" smtClean="0">
                <a:cs typeface="+mj-cs"/>
                <a:sym typeface="Wingdings"/>
              </a:rPr>
              <a:t> Citric Acid Cycle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52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09_UN08Summary_C4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58674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09_UN09Summary_C4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905000"/>
            <a:ext cx="305593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cs typeface="+mj-cs"/>
              </a:rPr>
              <a:t>Oxidative Phosphorylation</a:t>
            </a:r>
            <a:endParaRPr lang="en-US" dirty="0">
              <a:cs typeface="+mj-cs"/>
            </a:endParaRP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85800" y="57912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Electron Transport Chain</a:t>
            </a: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6096000" y="57912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Chemiosmosis</a:t>
            </a:r>
          </a:p>
        </p:txBody>
      </p:sp>
    </p:spTree>
    <p:extLst>
      <p:ext uri="{BB962C8B-B14F-4D97-AF65-F5344CB8AC3E}">
        <p14:creationId xmlns:p14="http://schemas.microsoft.com/office/powerpoint/2010/main" val="2610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709613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solidFill>
                  <a:srgbClr val="3333CC"/>
                </a:solidFill>
              </a:rPr>
              <a:t>Photosynthesis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10</a:t>
            </a:r>
          </a:p>
        </p:txBody>
      </p:sp>
      <p:pic>
        <p:nvPicPr>
          <p:cNvPr id="2052" name="Picture 9" descr="rav65819_CO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019300"/>
            <a:ext cx="37655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5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  <a:ea typeface="+mj-ea"/>
                <a:cs typeface="+mj-cs"/>
              </a:rPr>
              <a:t>Importance of Photosynthesis</a:t>
            </a:r>
            <a:endParaRPr lang="en-US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05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28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Plant: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234950">
                        <a:buFont typeface="Arial" pitchFamily="34" charset="0"/>
                        <a:buChar char="•"/>
                        <a:tabLst>
                          <a:tab pos="284163" algn="l"/>
                        </a:tabLst>
                      </a:pPr>
                      <a:r>
                        <a:rPr lang="en-US" sz="3200" b="0" dirty="0" smtClean="0"/>
                        <a:t>Glucose for respiration</a:t>
                      </a:r>
                    </a:p>
                    <a:p>
                      <a:pPr marL="0" indent="234950">
                        <a:buFont typeface="Arial" pitchFamily="34" charset="0"/>
                        <a:buChar char="•"/>
                        <a:tabLst>
                          <a:tab pos="284163" algn="l"/>
                        </a:tabLst>
                      </a:pPr>
                      <a:r>
                        <a:rPr lang="en-US" sz="3200" b="0" dirty="0" smtClean="0"/>
                        <a:t>Cellulose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28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</a:rPr>
                        <a:t>Global: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34950">
                        <a:buFont typeface="Arial" pitchFamily="34" charset="0"/>
                        <a:buChar char="•"/>
                        <a:tabLst>
                          <a:tab pos="284163" algn="l"/>
                        </a:tabLs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 Production</a:t>
                      </a:r>
                    </a:p>
                    <a:p>
                      <a:pPr marL="0" indent="234950">
                        <a:buFont typeface="Arial" pitchFamily="34" charset="0"/>
                        <a:buChar char="•"/>
                        <a:tabLst>
                          <a:tab pos="284163" algn="l"/>
                        </a:tabLs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Food source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6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Photosynthesis?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/>
          <a:lstStyle/>
          <a:p>
            <a:r>
              <a:rPr lang="en-US" dirty="0" smtClean="0"/>
              <a:t>What type of organisms does this occur?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Where does it occur? </a:t>
            </a:r>
          </a:p>
          <a:p>
            <a:endParaRPr lang="en-US" dirty="0" smtClean="0"/>
          </a:p>
          <a:p>
            <a:r>
              <a:rPr lang="en-US" dirty="0" smtClean="0"/>
              <a:t>What are the reactants?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the Products?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Photosynthesis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Energy for all life on Earth ultimately comes from photosynthesis.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+ 12H</a:t>
            </a:r>
            <a:r>
              <a:rPr lang="en-US" baseline="-25000" dirty="0" smtClean="0"/>
              <a:t>2</a:t>
            </a:r>
            <a:r>
              <a:rPr lang="en-US" dirty="0" smtClean="0"/>
              <a:t>O           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Oxygenic photosynthesis is carried out by: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cyanobacteria, 7 groups of algae,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all land plants       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95600" y="3352800"/>
            <a:ext cx="990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yano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3170"/>
            <a:ext cx="4035425" cy="28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yanobact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3170"/>
            <a:ext cx="4719555" cy="27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g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" y="3886200"/>
            <a:ext cx="4109209" cy="27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g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31" y="3886200"/>
            <a:ext cx="4800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Free energy</a:t>
            </a:r>
            <a:r>
              <a:rPr lang="en-US" dirty="0" smtClean="0"/>
              <a:t>: the energy available to do work</a:t>
            </a:r>
          </a:p>
          <a:p>
            <a:pPr>
              <a:buNone/>
            </a:pPr>
            <a:r>
              <a:rPr lang="en-US" dirty="0" smtClean="0"/>
              <a:t>-denoted by the symbol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(Gibb’s free energy)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enthalpy</a:t>
            </a:r>
            <a:r>
              <a:rPr lang="en-US" dirty="0" smtClean="0"/>
              <a:t>: energy contained in a molecule’s chemical bonds</a:t>
            </a:r>
          </a:p>
          <a:p>
            <a:pPr>
              <a:buNone/>
            </a:pPr>
            <a:r>
              <a:rPr lang="en-US" dirty="0" smtClean="0"/>
              <a:t>free energy = enthalpy – (entropy x temp.)</a:t>
            </a:r>
          </a:p>
          <a:p>
            <a:pPr>
              <a:buNone/>
            </a:pPr>
            <a:r>
              <a:rPr lang="en-US" dirty="0" smtClean="0"/>
              <a:t>G = H - 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675C11-D818-44E3-9795-32D55C18B5DD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pic>
        <p:nvPicPr>
          <p:cNvPr id="7171" name="Picture 6" descr="rav65819_08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07963"/>
            <a:ext cx="61595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Plants Tissue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Mesophyll</a:t>
            </a:r>
            <a:r>
              <a:rPr lang="en-US" dirty="0" smtClean="0"/>
              <a:t>: This is the interior portion of a leaf. It contains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Chloroplasts. </a:t>
            </a:r>
          </a:p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Stomata</a:t>
            </a:r>
            <a:r>
              <a:rPr lang="en-US" dirty="0" smtClean="0"/>
              <a:t>: These are pores that allow material to move into and out of the plant cells.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2" y="1752599"/>
            <a:ext cx="5260848" cy="3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7EE8BC-D164-4687-B1DD-AE622626AD7C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pic>
        <p:nvPicPr>
          <p:cNvPr id="5123" name="Picture 6" descr="rav65819_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25525"/>
            <a:ext cx="85598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8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Photosynthesis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Energy for all life on Earth ultimately comes from photosynthesis.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6CO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+ 12H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           C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+ 6H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+ 6O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altLang="en-US" sz="2400" u="sng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400" u="sng" dirty="0" smtClean="0">
                <a:solidFill>
                  <a:srgbClr val="7030A0"/>
                </a:solidFill>
              </a:rPr>
              <a:t>Photoautotrophs</a:t>
            </a:r>
            <a:r>
              <a:rPr lang="en-US" altLang="en-US" sz="2400" dirty="0">
                <a:solidFill>
                  <a:srgbClr val="7030A0"/>
                </a:solidFill>
              </a:rPr>
              <a:t>: use light energy to make organic molecules</a:t>
            </a:r>
          </a:p>
          <a:p>
            <a:pPr eaLnBrk="1" hangingPunct="1"/>
            <a:r>
              <a:rPr lang="en-US" altLang="en-US" sz="2400" u="sng" dirty="0">
                <a:solidFill>
                  <a:srgbClr val="0070C0"/>
                </a:solidFill>
              </a:rPr>
              <a:t>Heterotrophs</a:t>
            </a:r>
            <a:r>
              <a:rPr lang="en-US" altLang="en-US" sz="2400" dirty="0">
                <a:solidFill>
                  <a:srgbClr val="0070C0"/>
                </a:solidFill>
              </a:rPr>
              <a:t>: consume organic molecules from other organisms for energy and </a:t>
            </a:r>
            <a:r>
              <a:rPr lang="en-US" altLang="en-US" sz="2400" dirty="0" smtClean="0">
                <a:solidFill>
                  <a:srgbClr val="0070C0"/>
                </a:solidFill>
              </a:rPr>
              <a:t>carbon.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90800" y="2133600"/>
            <a:ext cx="990600" cy="0"/>
          </a:xfrm>
          <a:prstGeom prst="line">
            <a:avLst/>
          </a:prstGeom>
          <a:noFill/>
          <a:ln w="44450">
            <a:solidFill>
              <a:srgbClr val="F623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C92003-FF6C-41A1-873A-191950C76584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Photosynthesis Overview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4191000" cy="4114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Photosynthesis takes place in chloroplasts.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thylakoid membrane</a:t>
            </a:r>
            <a:r>
              <a:rPr lang="en-US" altLang="en-US" dirty="0" smtClean="0"/>
              <a:t> – internal membrane arranged in flattened sacs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-contain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chlorophyll</a:t>
            </a:r>
            <a:r>
              <a:rPr lang="en-US" altLang="en-US" dirty="0" smtClean="0"/>
              <a:t> and other pigments</a:t>
            </a:r>
          </a:p>
          <a:p>
            <a:pPr eaLnBrk="1" hangingPunct="1">
              <a:buFontTx/>
              <a:buNone/>
            </a:pP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grana</a:t>
            </a:r>
            <a:r>
              <a:rPr lang="en-US" altLang="en-US" dirty="0" smtClean="0"/>
              <a:t> – stacks of thylakoid membranes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stroma</a:t>
            </a:r>
            <a:r>
              <a:rPr lang="en-US" altLang="en-US" dirty="0" smtClean="0"/>
              <a:t> – semiliquid substance surrounding thylakoid membranes</a:t>
            </a:r>
            <a:endParaRPr lang="en-US" altLang="en-US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Chloropla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79" y="1417638"/>
            <a:ext cx="4845841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6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Photosynthesis is divided into: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light-dependent reactions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-capture energy from sunlight</a:t>
            </a:r>
          </a:p>
          <a:p>
            <a:pPr>
              <a:buNone/>
            </a:pPr>
            <a:r>
              <a:rPr lang="en-US" dirty="0" smtClean="0"/>
              <a:t>	-make ATP and reduce NADP</a:t>
            </a:r>
            <a:r>
              <a:rPr lang="en-US" baseline="30000" dirty="0" smtClean="0"/>
              <a:t>+</a:t>
            </a:r>
            <a:r>
              <a:rPr lang="en-US" dirty="0" smtClean="0"/>
              <a:t> to NADPH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carbon fixation reactions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-use ATP and NADPH to synthesize organic molecules from CO</a:t>
            </a:r>
            <a:r>
              <a:rPr lang="en-US" baseline="-25000" dirty="0" smtClean="0"/>
              <a:t>2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372DC6-D77F-4D26-98A2-4926201AAF44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Discovery of Photosynthesis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992" y="1295400"/>
            <a:ext cx="8229600" cy="5334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The work of many scientists led to the discovery of how photosynthesis works.</a:t>
            </a:r>
          </a:p>
          <a:p>
            <a:pPr eaLnBrk="1" hangingPunct="1">
              <a:buFontTx/>
              <a:buNone/>
            </a:pPr>
            <a:r>
              <a:rPr lang="en-US" altLang="en-US" sz="3000" dirty="0" smtClean="0"/>
              <a:t>1. Jan </a:t>
            </a:r>
            <a:r>
              <a:rPr lang="en-US" altLang="en-US" sz="3000" dirty="0" err="1" smtClean="0"/>
              <a:t>Baptista</a:t>
            </a:r>
            <a:r>
              <a:rPr lang="en-US" altLang="en-US" sz="3000" dirty="0" smtClean="0"/>
              <a:t> van </a:t>
            </a:r>
            <a:r>
              <a:rPr lang="en-US" altLang="en-US" sz="3000" dirty="0" err="1" smtClean="0"/>
              <a:t>Helmont</a:t>
            </a:r>
            <a:r>
              <a:rPr lang="en-US" altLang="en-US" sz="3000" dirty="0" smtClean="0"/>
              <a:t> (1580-1644) </a:t>
            </a:r>
            <a:r>
              <a:rPr lang="en-US" sz="3000" dirty="0" smtClean="0"/>
              <a:t>mass </a:t>
            </a:r>
            <a:r>
              <a:rPr lang="en-US" sz="3000" dirty="0"/>
              <a:t>not completely from </a:t>
            </a:r>
            <a:r>
              <a:rPr lang="en-US" sz="3000" dirty="0" smtClean="0"/>
              <a:t>soil</a:t>
            </a:r>
            <a:endParaRPr lang="en-US" altLang="en-US" sz="3000" dirty="0" smtClean="0"/>
          </a:p>
          <a:p>
            <a:pPr>
              <a:buNone/>
            </a:pPr>
            <a:r>
              <a:rPr lang="en-US" altLang="en-US" sz="3000" dirty="0" smtClean="0"/>
              <a:t>2. Joseph Priestly (1733-1804)</a:t>
            </a:r>
            <a:r>
              <a:rPr lang="en-US" sz="3000" dirty="0"/>
              <a:t> plants “renew” </a:t>
            </a:r>
            <a:r>
              <a:rPr lang="en-US" sz="3000" dirty="0" smtClean="0"/>
              <a:t>air</a:t>
            </a:r>
            <a:endParaRPr lang="en-US" altLang="en-US" sz="2600" dirty="0" smtClean="0"/>
          </a:p>
          <a:p>
            <a:pPr>
              <a:buNone/>
            </a:pPr>
            <a:r>
              <a:rPr lang="en-US" altLang="en-US" sz="3000" dirty="0" smtClean="0"/>
              <a:t>3. Jan Ingen-</a:t>
            </a:r>
            <a:r>
              <a:rPr lang="en-US" altLang="en-US" sz="3000" dirty="0" err="1" smtClean="0"/>
              <a:t>Housz</a:t>
            </a:r>
            <a:r>
              <a:rPr lang="en-US" altLang="en-US" sz="3000" dirty="0" smtClean="0"/>
              <a:t> (1730-1799)</a:t>
            </a:r>
            <a:r>
              <a:rPr lang="en-US" sz="3000" dirty="0"/>
              <a:t> leaves use sunlight to restore air, give off </a:t>
            </a:r>
            <a:r>
              <a:rPr lang="en-US" sz="3000" dirty="0" smtClean="0"/>
              <a:t>oxygen</a:t>
            </a:r>
            <a:endParaRPr lang="en-US" altLang="en-US" dirty="0" smtClean="0"/>
          </a:p>
          <a:p>
            <a:pPr>
              <a:buNone/>
            </a:pPr>
            <a:r>
              <a:rPr lang="en-US" altLang="en-US" sz="2800" dirty="0" smtClean="0"/>
              <a:t>4. F. F. Blackman (1866-1947)</a:t>
            </a:r>
            <a:r>
              <a:rPr lang="en-US" sz="2800" dirty="0"/>
              <a:t> multistage process</a:t>
            </a:r>
            <a:endParaRPr lang="en-US" altLang="en-US" sz="2800" dirty="0" smtClean="0"/>
          </a:p>
        </p:txBody>
      </p:sp>
      <p:grpSp>
        <p:nvGrpSpPr>
          <p:cNvPr id="8" name="SMARTInkShape-Group1"/>
          <p:cNvGrpSpPr/>
          <p:nvPr/>
        </p:nvGrpSpPr>
        <p:grpSpPr>
          <a:xfrm>
            <a:off x="4676503" y="2932611"/>
            <a:ext cx="990468" cy="276338"/>
            <a:chOff x="4676503" y="2932611"/>
            <a:chExt cx="990468" cy="276338"/>
          </a:xfrm>
        </p:grpSpPr>
        <p:sp>
          <p:nvSpPr>
            <p:cNvPr id="2" name="SMARTInkShape-1"/>
            <p:cNvSpPr/>
            <p:nvPr>
              <p:custDataLst>
                <p:tags r:id="rId35"/>
              </p:custDataLst>
            </p:nvPr>
          </p:nvSpPr>
          <p:spPr>
            <a:xfrm>
              <a:off x="4813663" y="2978331"/>
              <a:ext cx="39189" cy="169819"/>
            </a:xfrm>
            <a:custGeom>
              <a:avLst/>
              <a:gdLst/>
              <a:ahLst/>
              <a:cxnLst/>
              <a:rect l="0" t="0" r="0" b="0"/>
              <a:pathLst>
                <a:path w="39189" h="169819">
                  <a:moveTo>
                    <a:pt x="39188" y="0"/>
                  </a:moveTo>
                  <a:lnTo>
                    <a:pt x="39188" y="0"/>
                  </a:lnTo>
                  <a:lnTo>
                    <a:pt x="38463" y="6666"/>
                  </a:lnTo>
                  <a:lnTo>
                    <a:pt x="30098" y="37003"/>
                  </a:lnTo>
                  <a:lnTo>
                    <a:pt x="23007" y="69095"/>
                  </a:lnTo>
                  <a:lnTo>
                    <a:pt x="19068" y="100115"/>
                  </a:lnTo>
                  <a:lnTo>
                    <a:pt x="13685" y="126272"/>
                  </a:lnTo>
                  <a:lnTo>
                    <a:pt x="12521" y="138611"/>
                  </a:lnTo>
                  <a:lnTo>
                    <a:pt x="7903" y="147186"/>
                  </a:lnTo>
                  <a:lnTo>
                    <a:pt x="2664" y="154323"/>
                  </a:lnTo>
                  <a:lnTo>
                    <a:pt x="789" y="161033"/>
                  </a:lnTo>
                  <a:lnTo>
                    <a:pt x="0" y="169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36"/>
              </p:custDataLst>
            </p:nvPr>
          </p:nvSpPr>
          <p:spPr>
            <a:xfrm>
              <a:off x="4676503" y="2942596"/>
              <a:ext cx="261258" cy="22673"/>
            </a:xfrm>
            <a:custGeom>
              <a:avLst/>
              <a:gdLst/>
              <a:ahLst/>
              <a:cxnLst/>
              <a:rect l="0" t="0" r="0" b="0"/>
              <a:pathLst>
                <a:path w="261258" h="22673">
                  <a:moveTo>
                    <a:pt x="261257" y="22672"/>
                  </a:moveTo>
                  <a:lnTo>
                    <a:pt x="261257" y="22672"/>
                  </a:lnTo>
                  <a:lnTo>
                    <a:pt x="257790" y="19205"/>
                  </a:lnTo>
                  <a:lnTo>
                    <a:pt x="252217" y="17503"/>
                  </a:lnTo>
                  <a:lnTo>
                    <a:pt x="231879" y="12753"/>
                  </a:lnTo>
                  <a:lnTo>
                    <a:pt x="207215" y="4854"/>
                  </a:lnTo>
                  <a:lnTo>
                    <a:pt x="183075" y="1669"/>
                  </a:lnTo>
                  <a:lnTo>
                    <a:pt x="152216" y="0"/>
                  </a:lnTo>
                  <a:lnTo>
                    <a:pt x="122752" y="2166"/>
                  </a:lnTo>
                  <a:lnTo>
                    <a:pt x="92977" y="2808"/>
                  </a:lnTo>
                  <a:lnTo>
                    <a:pt x="65770" y="4933"/>
                  </a:lnTo>
                  <a:lnTo>
                    <a:pt x="39323" y="10159"/>
                  </a:lnTo>
                  <a:lnTo>
                    <a:pt x="0" y="16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37"/>
              </p:custDataLst>
            </p:nvPr>
          </p:nvSpPr>
          <p:spPr>
            <a:xfrm>
              <a:off x="4929268" y="3004457"/>
              <a:ext cx="156814" cy="120304"/>
            </a:xfrm>
            <a:custGeom>
              <a:avLst/>
              <a:gdLst/>
              <a:ahLst/>
              <a:cxnLst/>
              <a:rect l="0" t="0" r="0" b="0"/>
              <a:pathLst>
                <a:path w="156814" h="120304">
                  <a:moveTo>
                    <a:pt x="80338" y="71846"/>
                  </a:moveTo>
                  <a:lnTo>
                    <a:pt x="80338" y="71846"/>
                  </a:lnTo>
                  <a:lnTo>
                    <a:pt x="69183" y="72571"/>
                  </a:lnTo>
                  <a:lnTo>
                    <a:pt x="38700" y="82986"/>
                  </a:lnTo>
                  <a:lnTo>
                    <a:pt x="21555" y="90064"/>
                  </a:lnTo>
                  <a:lnTo>
                    <a:pt x="7686" y="101031"/>
                  </a:lnTo>
                  <a:lnTo>
                    <a:pt x="1360" y="109249"/>
                  </a:lnTo>
                  <a:lnTo>
                    <a:pt x="109" y="112021"/>
                  </a:lnTo>
                  <a:lnTo>
                    <a:pt x="0" y="113870"/>
                  </a:lnTo>
                  <a:lnTo>
                    <a:pt x="654" y="115102"/>
                  </a:lnTo>
                  <a:lnTo>
                    <a:pt x="15443" y="120303"/>
                  </a:lnTo>
                  <a:lnTo>
                    <a:pt x="45144" y="119506"/>
                  </a:lnTo>
                  <a:lnTo>
                    <a:pt x="71119" y="114673"/>
                  </a:lnTo>
                  <a:lnTo>
                    <a:pt x="98675" y="106539"/>
                  </a:lnTo>
                  <a:lnTo>
                    <a:pt x="126896" y="92308"/>
                  </a:lnTo>
                  <a:lnTo>
                    <a:pt x="152762" y="76467"/>
                  </a:lnTo>
                  <a:lnTo>
                    <a:pt x="156069" y="66159"/>
                  </a:lnTo>
                  <a:lnTo>
                    <a:pt x="156813" y="52627"/>
                  </a:lnTo>
                  <a:lnTo>
                    <a:pt x="152426" y="32768"/>
                  </a:lnTo>
                  <a:lnTo>
                    <a:pt x="1325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38"/>
              </p:custDataLst>
            </p:nvPr>
          </p:nvSpPr>
          <p:spPr>
            <a:xfrm>
              <a:off x="5155968" y="2932611"/>
              <a:ext cx="121427" cy="169818"/>
            </a:xfrm>
            <a:custGeom>
              <a:avLst/>
              <a:gdLst/>
              <a:ahLst/>
              <a:cxnLst/>
              <a:rect l="0" t="0" r="0" b="0"/>
              <a:pathLst>
                <a:path w="121427" h="169818">
                  <a:moveTo>
                    <a:pt x="121426" y="0"/>
                  </a:moveTo>
                  <a:lnTo>
                    <a:pt x="121426" y="0"/>
                  </a:lnTo>
                  <a:lnTo>
                    <a:pt x="115802" y="20338"/>
                  </a:lnTo>
                  <a:lnTo>
                    <a:pt x="115014" y="50549"/>
                  </a:lnTo>
                  <a:lnTo>
                    <a:pt x="112995" y="75938"/>
                  </a:lnTo>
                  <a:lnTo>
                    <a:pt x="108247" y="105499"/>
                  </a:lnTo>
                  <a:lnTo>
                    <a:pt x="96501" y="138001"/>
                  </a:lnTo>
                  <a:lnTo>
                    <a:pt x="95406" y="143192"/>
                  </a:lnTo>
                  <a:lnTo>
                    <a:pt x="95303" y="112972"/>
                  </a:lnTo>
                  <a:lnTo>
                    <a:pt x="94577" y="110149"/>
                  </a:lnTo>
                  <a:lnTo>
                    <a:pt x="93366" y="108267"/>
                  </a:lnTo>
                  <a:lnTo>
                    <a:pt x="86210" y="101779"/>
                  </a:lnTo>
                  <a:lnTo>
                    <a:pt x="69545" y="99100"/>
                  </a:lnTo>
                  <a:lnTo>
                    <a:pt x="53157" y="101773"/>
                  </a:lnTo>
                  <a:lnTo>
                    <a:pt x="25001" y="111249"/>
                  </a:lnTo>
                  <a:lnTo>
                    <a:pt x="6344" y="119786"/>
                  </a:lnTo>
                  <a:lnTo>
                    <a:pt x="3339" y="122674"/>
                  </a:lnTo>
                  <a:lnTo>
                    <a:pt x="0" y="129754"/>
                  </a:lnTo>
                  <a:lnTo>
                    <a:pt x="451" y="137739"/>
                  </a:lnTo>
                  <a:lnTo>
                    <a:pt x="6654" y="154692"/>
                  </a:lnTo>
                  <a:lnTo>
                    <a:pt x="12601" y="161402"/>
                  </a:lnTo>
                  <a:lnTo>
                    <a:pt x="20082" y="166077"/>
                  </a:lnTo>
                  <a:lnTo>
                    <a:pt x="36518" y="169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39"/>
              </p:custDataLst>
            </p:nvPr>
          </p:nvSpPr>
          <p:spPr>
            <a:xfrm>
              <a:off x="5335182" y="3037114"/>
              <a:ext cx="112030" cy="32658"/>
            </a:xfrm>
            <a:custGeom>
              <a:avLst/>
              <a:gdLst/>
              <a:ahLst/>
              <a:cxnLst/>
              <a:rect l="0" t="0" r="0" b="0"/>
              <a:pathLst>
                <a:path w="112030" h="32658">
                  <a:moveTo>
                    <a:pt x="33652" y="0"/>
                  </a:moveTo>
                  <a:lnTo>
                    <a:pt x="33652" y="0"/>
                  </a:lnTo>
                  <a:lnTo>
                    <a:pt x="22405" y="11247"/>
                  </a:lnTo>
                  <a:lnTo>
                    <a:pt x="2567" y="16371"/>
                  </a:lnTo>
                  <a:lnTo>
                    <a:pt x="592" y="18171"/>
                  </a:lnTo>
                  <a:lnTo>
                    <a:pt x="0" y="20097"/>
                  </a:lnTo>
                  <a:lnTo>
                    <a:pt x="332" y="22107"/>
                  </a:lnTo>
                  <a:lnTo>
                    <a:pt x="4570" y="26275"/>
                  </a:lnTo>
                  <a:lnTo>
                    <a:pt x="7733" y="28402"/>
                  </a:lnTo>
                  <a:lnTo>
                    <a:pt x="22586" y="31397"/>
                  </a:lnTo>
                  <a:lnTo>
                    <a:pt x="53019" y="26923"/>
                  </a:lnTo>
                  <a:lnTo>
                    <a:pt x="58709" y="24545"/>
                  </a:lnTo>
                  <a:lnTo>
                    <a:pt x="61243" y="22895"/>
                  </a:lnTo>
                  <a:lnTo>
                    <a:pt x="62206" y="21795"/>
                  </a:lnTo>
                  <a:lnTo>
                    <a:pt x="62122" y="21062"/>
                  </a:lnTo>
                  <a:lnTo>
                    <a:pt x="60241" y="19884"/>
                  </a:lnTo>
                  <a:lnTo>
                    <a:pt x="42948" y="25244"/>
                  </a:lnTo>
                  <a:lnTo>
                    <a:pt x="42753" y="26263"/>
                  </a:lnTo>
                  <a:lnTo>
                    <a:pt x="44470" y="29332"/>
                  </a:lnTo>
                  <a:lnTo>
                    <a:pt x="45944" y="30440"/>
                  </a:lnTo>
                  <a:lnTo>
                    <a:pt x="49517" y="31672"/>
                  </a:lnTo>
                  <a:lnTo>
                    <a:pt x="76005" y="32528"/>
                  </a:lnTo>
                  <a:lnTo>
                    <a:pt x="112029" y="32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40"/>
              </p:custDataLst>
            </p:nvPr>
          </p:nvSpPr>
          <p:spPr>
            <a:xfrm>
              <a:off x="5525588" y="3037114"/>
              <a:ext cx="141383" cy="171835"/>
            </a:xfrm>
            <a:custGeom>
              <a:avLst/>
              <a:gdLst/>
              <a:ahLst/>
              <a:cxnLst/>
              <a:rect l="0" t="0" r="0" b="0"/>
              <a:pathLst>
                <a:path w="141383" h="171835">
                  <a:moveTo>
                    <a:pt x="0" y="0"/>
                  </a:moveTo>
                  <a:lnTo>
                    <a:pt x="0" y="0"/>
                  </a:lnTo>
                  <a:lnTo>
                    <a:pt x="0" y="21616"/>
                  </a:lnTo>
                  <a:lnTo>
                    <a:pt x="1936" y="26057"/>
                  </a:lnTo>
                  <a:lnTo>
                    <a:pt x="3468" y="28257"/>
                  </a:lnTo>
                  <a:lnTo>
                    <a:pt x="16026" y="34821"/>
                  </a:lnTo>
                  <a:lnTo>
                    <a:pt x="48026" y="33837"/>
                  </a:lnTo>
                  <a:lnTo>
                    <a:pt x="71890" y="32813"/>
                  </a:lnTo>
                  <a:lnTo>
                    <a:pt x="74053" y="31310"/>
                  </a:lnTo>
                  <a:lnTo>
                    <a:pt x="75495" y="28856"/>
                  </a:lnTo>
                  <a:lnTo>
                    <a:pt x="76455" y="25769"/>
                  </a:lnTo>
                  <a:lnTo>
                    <a:pt x="76371" y="22985"/>
                  </a:lnTo>
                  <a:lnTo>
                    <a:pt x="74341" y="17957"/>
                  </a:lnTo>
                  <a:lnTo>
                    <a:pt x="72783" y="17051"/>
                  </a:lnTo>
                  <a:lnTo>
                    <a:pt x="71020" y="17173"/>
                  </a:lnTo>
                  <a:lnTo>
                    <a:pt x="67125" y="18518"/>
                  </a:lnTo>
                  <a:lnTo>
                    <a:pt x="62975" y="19116"/>
                  </a:lnTo>
                  <a:lnTo>
                    <a:pt x="62303" y="22178"/>
                  </a:lnTo>
                  <a:lnTo>
                    <a:pt x="64825" y="38180"/>
                  </a:lnTo>
                  <a:lnTo>
                    <a:pt x="68242" y="45514"/>
                  </a:lnTo>
                  <a:lnTo>
                    <a:pt x="93916" y="74138"/>
                  </a:lnTo>
                  <a:lnTo>
                    <a:pt x="122180" y="104510"/>
                  </a:lnTo>
                  <a:lnTo>
                    <a:pt x="138493" y="135252"/>
                  </a:lnTo>
                  <a:lnTo>
                    <a:pt x="141382" y="146230"/>
                  </a:lnTo>
                  <a:lnTo>
                    <a:pt x="140730" y="155947"/>
                  </a:lnTo>
                  <a:lnTo>
                    <a:pt x="139540" y="160571"/>
                  </a:lnTo>
                  <a:lnTo>
                    <a:pt x="136570" y="164379"/>
                  </a:lnTo>
                  <a:lnTo>
                    <a:pt x="127463" y="170545"/>
                  </a:lnTo>
                  <a:lnTo>
                    <a:pt x="112289" y="171834"/>
                  </a:lnTo>
                  <a:lnTo>
                    <a:pt x="83382" y="166748"/>
                  </a:lnTo>
                  <a:lnTo>
                    <a:pt x="54719" y="153541"/>
                  </a:lnTo>
                  <a:lnTo>
                    <a:pt x="43430" y="145408"/>
                  </a:lnTo>
                  <a:lnTo>
                    <a:pt x="28916" y="125735"/>
                  </a:lnTo>
                  <a:lnTo>
                    <a:pt x="25672" y="111762"/>
                  </a:lnTo>
                  <a:lnTo>
                    <a:pt x="26651" y="99746"/>
                  </a:lnTo>
                  <a:lnTo>
                    <a:pt x="29504" y="91987"/>
                  </a:lnTo>
                  <a:lnTo>
                    <a:pt x="35190" y="83539"/>
                  </a:lnTo>
                  <a:lnTo>
                    <a:pt x="58531" y="69694"/>
                  </a:lnTo>
                  <a:lnTo>
                    <a:pt x="84909" y="5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"/>
          <p:cNvGrpSpPr/>
          <p:nvPr/>
        </p:nvGrpSpPr>
        <p:grpSpPr>
          <a:xfrm>
            <a:off x="5833743" y="2965268"/>
            <a:ext cx="403772" cy="91311"/>
            <a:chOff x="5833743" y="2965268"/>
            <a:chExt cx="403772" cy="91311"/>
          </a:xfrm>
        </p:grpSpPr>
        <p:sp>
          <p:nvSpPr>
            <p:cNvPr id="9" name="SMARTInkShape-7"/>
            <p:cNvSpPr/>
            <p:nvPr>
              <p:custDataLst>
                <p:tags r:id="rId33"/>
              </p:custDataLst>
            </p:nvPr>
          </p:nvSpPr>
          <p:spPr>
            <a:xfrm>
              <a:off x="5833743" y="2965268"/>
              <a:ext cx="240486" cy="91311"/>
            </a:xfrm>
            <a:custGeom>
              <a:avLst/>
              <a:gdLst/>
              <a:ahLst/>
              <a:cxnLst/>
              <a:rect l="0" t="0" r="0" b="0"/>
              <a:pathLst>
                <a:path w="240486" h="91311">
                  <a:moveTo>
                    <a:pt x="11885" y="32658"/>
                  </a:moveTo>
                  <a:lnTo>
                    <a:pt x="11885" y="32658"/>
                  </a:lnTo>
                  <a:lnTo>
                    <a:pt x="11885" y="36125"/>
                  </a:lnTo>
                  <a:lnTo>
                    <a:pt x="11160" y="37146"/>
                  </a:lnTo>
                  <a:lnTo>
                    <a:pt x="9950" y="37827"/>
                  </a:lnTo>
                  <a:lnTo>
                    <a:pt x="8418" y="38281"/>
                  </a:lnTo>
                  <a:lnTo>
                    <a:pt x="2795" y="49322"/>
                  </a:lnTo>
                  <a:lnTo>
                    <a:pt x="0" y="66382"/>
                  </a:lnTo>
                  <a:lnTo>
                    <a:pt x="1281" y="74982"/>
                  </a:lnTo>
                  <a:lnTo>
                    <a:pt x="2639" y="78291"/>
                  </a:lnTo>
                  <a:lnTo>
                    <a:pt x="8018" y="83902"/>
                  </a:lnTo>
                  <a:lnTo>
                    <a:pt x="11485" y="86415"/>
                  </a:lnTo>
                  <a:lnTo>
                    <a:pt x="30232" y="89952"/>
                  </a:lnTo>
                  <a:lnTo>
                    <a:pt x="61468" y="91310"/>
                  </a:lnTo>
                  <a:lnTo>
                    <a:pt x="74877" y="87935"/>
                  </a:lnTo>
                  <a:lnTo>
                    <a:pt x="84575" y="82338"/>
                  </a:lnTo>
                  <a:lnTo>
                    <a:pt x="85745" y="79566"/>
                  </a:lnTo>
                  <a:lnTo>
                    <a:pt x="85110" y="72617"/>
                  </a:lnTo>
                  <a:lnTo>
                    <a:pt x="82409" y="66625"/>
                  </a:lnTo>
                  <a:lnTo>
                    <a:pt x="78229" y="60332"/>
                  </a:lnTo>
                  <a:lnTo>
                    <a:pt x="78612" y="59816"/>
                  </a:lnTo>
                  <a:lnTo>
                    <a:pt x="80972" y="59242"/>
                  </a:lnTo>
                  <a:lnTo>
                    <a:pt x="86381" y="58920"/>
                  </a:lnTo>
                  <a:lnTo>
                    <a:pt x="113002" y="71075"/>
                  </a:lnTo>
                  <a:lnTo>
                    <a:pt x="143385" y="81905"/>
                  </a:lnTo>
                  <a:lnTo>
                    <a:pt x="171596" y="84874"/>
                  </a:lnTo>
                  <a:lnTo>
                    <a:pt x="175517" y="82958"/>
                  </a:lnTo>
                  <a:lnTo>
                    <a:pt x="195369" y="67804"/>
                  </a:lnTo>
                  <a:lnTo>
                    <a:pt x="219009" y="39408"/>
                  </a:lnTo>
                  <a:lnTo>
                    <a:pt x="238178" y="12189"/>
                  </a:lnTo>
                  <a:lnTo>
                    <a:pt x="2404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"/>
            <p:cNvSpPr/>
            <p:nvPr>
              <p:custDataLst>
                <p:tags r:id="rId34"/>
              </p:custDataLst>
            </p:nvPr>
          </p:nvSpPr>
          <p:spPr>
            <a:xfrm>
              <a:off x="6133011" y="2979623"/>
              <a:ext cx="104504" cy="70555"/>
            </a:xfrm>
            <a:custGeom>
              <a:avLst/>
              <a:gdLst/>
              <a:ahLst/>
              <a:cxnLst/>
              <a:rect l="0" t="0" r="0" b="0"/>
              <a:pathLst>
                <a:path w="104504" h="70555">
                  <a:moveTo>
                    <a:pt x="0" y="50960"/>
                  </a:moveTo>
                  <a:lnTo>
                    <a:pt x="0" y="50960"/>
                  </a:lnTo>
                  <a:lnTo>
                    <a:pt x="0" y="47493"/>
                  </a:lnTo>
                  <a:lnTo>
                    <a:pt x="726" y="46471"/>
                  </a:lnTo>
                  <a:lnTo>
                    <a:pt x="1936" y="45790"/>
                  </a:lnTo>
                  <a:lnTo>
                    <a:pt x="9041" y="44832"/>
                  </a:lnTo>
                  <a:lnTo>
                    <a:pt x="18533" y="43156"/>
                  </a:lnTo>
                  <a:lnTo>
                    <a:pt x="48387" y="32189"/>
                  </a:lnTo>
                  <a:lnTo>
                    <a:pt x="76552" y="20588"/>
                  </a:lnTo>
                  <a:lnTo>
                    <a:pt x="81195" y="16174"/>
                  </a:lnTo>
                  <a:lnTo>
                    <a:pt x="83258" y="11792"/>
                  </a:lnTo>
                  <a:lnTo>
                    <a:pt x="83808" y="9608"/>
                  </a:lnTo>
                  <a:lnTo>
                    <a:pt x="81272" y="7426"/>
                  </a:lnTo>
                  <a:lnTo>
                    <a:pt x="65286" y="1614"/>
                  </a:lnTo>
                  <a:lnTo>
                    <a:pt x="55383" y="0"/>
                  </a:lnTo>
                  <a:lnTo>
                    <a:pt x="46145" y="1218"/>
                  </a:lnTo>
                  <a:lnTo>
                    <a:pt x="34718" y="5983"/>
                  </a:lnTo>
                  <a:lnTo>
                    <a:pt x="31855" y="7913"/>
                  </a:lnTo>
                  <a:lnTo>
                    <a:pt x="29945" y="10650"/>
                  </a:lnTo>
                  <a:lnTo>
                    <a:pt x="27823" y="17562"/>
                  </a:lnTo>
                  <a:lnTo>
                    <a:pt x="28709" y="21438"/>
                  </a:lnTo>
                  <a:lnTo>
                    <a:pt x="33564" y="29614"/>
                  </a:lnTo>
                  <a:lnTo>
                    <a:pt x="44457" y="38910"/>
                  </a:lnTo>
                  <a:lnTo>
                    <a:pt x="75774" y="55976"/>
                  </a:lnTo>
                  <a:lnTo>
                    <a:pt x="104503" y="70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"/>
          <p:cNvGrpSpPr/>
          <p:nvPr/>
        </p:nvGrpSpPr>
        <p:grpSpPr>
          <a:xfrm>
            <a:off x="6485716" y="2847703"/>
            <a:ext cx="489851" cy="187556"/>
            <a:chOff x="6485716" y="2847703"/>
            <a:chExt cx="489851" cy="187556"/>
          </a:xfrm>
        </p:grpSpPr>
        <p:sp>
          <p:nvSpPr>
            <p:cNvPr id="12" name="SMARTInkShape-9"/>
            <p:cNvSpPr/>
            <p:nvPr>
              <p:custDataLst>
                <p:tags r:id="rId30"/>
              </p:custDataLst>
            </p:nvPr>
          </p:nvSpPr>
          <p:spPr>
            <a:xfrm>
              <a:off x="6485716" y="2847703"/>
              <a:ext cx="195936" cy="187556"/>
            </a:xfrm>
            <a:custGeom>
              <a:avLst/>
              <a:gdLst/>
              <a:ahLst/>
              <a:cxnLst/>
              <a:rect l="0" t="0" r="0" b="0"/>
              <a:pathLst>
                <a:path w="195936" h="187556">
                  <a:moveTo>
                    <a:pt x="32650" y="65314"/>
                  </a:moveTo>
                  <a:lnTo>
                    <a:pt x="32650" y="65314"/>
                  </a:lnTo>
                  <a:lnTo>
                    <a:pt x="26709" y="72706"/>
                  </a:lnTo>
                  <a:lnTo>
                    <a:pt x="14247" y="101797"/>
                  </a:lnTo>
                  <a:lnTo>
                    <a:pt x="8050" y="131868"/>
                  </a:lnTo>
                  <a:lnTo>
                    <a:pt x="6826" y="160762"/>
                  </a:lnTo>
                  <a:lnTo>
                    <a:pt x="5888" y="176407"/>
                  </a:lnTo>
                  <a:lnTo>
                    <a:pt x="912" y="187555"/>
                  </a:lnTo>
                  <a:lnTo>
                    <a:pt x="606" y="187448"/>
                  </a:lnTo>
                  <a:lnTo>
                    <a:pt x="174" y="182379"/>
                  </a:lnTo>
                  <a:lnTo>
                    <a:pt x="0" y="151600"/>
                  </a:lnTo>
                  <a:lnTo>
                    <a:pt x="719" y="138588"/>
                  </a:lnTo>
                  <a:lnTo>
                    <a:pt x="9084" y="113829"/>
                  </a:lnTo>
                  <a:lnTo>
                    <a:pt x="17702" y="98626"/>
                  </a:lnTo>
                  <a:lnTo>
                    <a:pt x="19339" y="85720"/>
                  </a:lnTo>
                  <a:lnTo>
                    <a:pt x="19572" y="55724"/>
                  </a:lnTo>
                  <a:lnTo>
                    <a:pt x="20306" y="45812"/>
                  </a:lnTo>
                  <a:lnTo>
                    <a:pt x="23051" y="38987"/>
                  </a:lnTo>
                  <a:lnTo>
                    <a:pt x="37791" y="20449"/>
                  </a:lnTo>
                  <a:lnTo>
                    <a:pt x="38563" y="16830"/>
                  </a:lnTo>
                  <a:lnTo>
                    <a:pt x="39495" y="17025"/>
                  </a:lnTo>
                  <a:lnTo>
                    <a:pt x="42465" y="21113"/>
                  </a:lnTo>
                  <a:lnTo>
                    <a:pt x="48218" y="35042"/>
                  </a:lnTo>
                  <a:lnTo>
                    <a:pt x="48519" y="44844"/>
                  </a:lnTo>
                  <a:lnTo>
                    <a:pt x="47584" y="49491"/>
                  </a:lnTo>
                  <a:lnTo>
                    <a:pt x="48479" y="56588"/>
                  </a:lnTo>
                  <a:lnTo>
                    <a:pt x="49734" y="59497"/>
                  </a:lnTo>
                  <a:lnTo>
                    <a:pt x="53200" y="83571"/>
                  </a:lnTo>
                  <a:lnTo>
                    <a:pt x="68341" y="112190"/>
                  </a:lnTo>
                  <a:lnTo>
                    <a:pt x="82988" y="127743"/>
                  </a:lnTo>
                  <a:lnTo>
                    <a:pt x="102640" y="139243"/>
                  </a:lnTo>
                  <a:lnTo>
                    <a:pt x="134471" y="148275"/>
                  </a:lnTo>
                  <a:lnTo>
                    <a:pt x="147105" y="149838"/>
                  </a:lnTo>
                  <a:lnTo>
                    <a:pt x="150768" y="148116"/>
                  </a:lnTo>
                  <a:lnTo>
                    <a:pt x="152761" y="146641"/>
                  </a:lnTo>
                  <a:lnTo>
                    <a:pt x="154975" y="139197"/>
                  </a:lnTo>
                  <a:lnTo>
                    <a:pt x="161728" y="111168"/>
                  </a:lnTo>
                  <a:lnTo>
                    <a:pt x="172070" y="80455"/>
                  </a:lnTo>
                  <a:lnTo>
                    <a:pt x="180712" y="48173"/>
                  </a:lnTo>
                  <a:lnTo>
                    <a:pt x="189270" y="17175"/>
                  </a:lnTo>
                  <a:lnTo>
                    <a:pt x="1959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>
              <p:custDataLst>
                <p:tags r:id="rId31"/>
              </p:custDataLst>
            </p:nvPr>
          </p:nvSpPr>
          <p:spPr>
            <a:xfrm>
              <a:off x="6689969" y="2913017"/>
              <a:ext cx="75049" cy="78262"/>
            </a:xfrm>
            <a:custGeom>
              <a:avLst/>
              <a:gdLst/>
              <a:ahLst/>
              <a:cxnLst/>
              <a:rect l="0" t="0" r="0" b="0"/>
              <a:pathLst>
                <a:path w="75049" h="78262">
                  <a:moveTo>
                    <a:pt x="43934" y="19594"/>
                  </a:moveTo>
                  <a:lnTo>
                    <a:pt x="43934" y="19594"/>
                  </a:lnTo>
                  <a:lnTo>
                    <a:pt x="14744" y="39054"/>
                  </a:lnTo>
                  <a:lnTo>
                    <a:pt x="4240" y="50679"/>
                  </a:lnTo>
                  <a:lnTo>
                    <a:pt x="0" y="59849"/>
                  </a:lnTo>
                  <a:lnTo>
                    <a:pt x="130" y="62397"/>
                  </a:lnTo>
                  <a:lnTo>
                    <a:pt x="2210" y="67162"/>
                  </a:lnTo>
                  <a:lnTo>
                    <a:pt x="7462" y="73925"/>
                  </a:lnTo>
                  <a:lnTo>
                    <a:pt x="27483" y="77058"/>
                  </a:lnTo>
                  <a:lnTo>
                    <a:pt x="59211" y="78204"/>
                  </a:lnTo>
                  <a:lnTo>
                    <a:pt x="62827" y="78261"/>
                  </a:lnTo>
                  <a:lnTo>
                    <a:pt x="65964" y="76849"/>
                  </a:lnTo>
                  <a:lnTo>
                    <a:pt x="71384" y="71408"/>
                  </a:lnTo>
                  <a:lnTo>
                    <a:pt x="74277" y="66088"/>
                  </a:lnTo>
                  <a:lnTo>
                    <a:pt x="75048" y="63653"/>
                  </a:lnTo>
                  <a:lnTo>
                    <a:pt x="72666" y="49824"/>
                  </a:lnTo>
                  <a:lnTo>
                    <a:pt x="67364" y="35405"/>
                  </a:lnTo>
                  <a:lnTo>
                    <a:pt x="439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>
              <p:custDataLst>
                <p:tags r:id="rId32"/>
              </p:custDataLst>
            </p:nvPr>
          </p:nvSpPr>
          <p:spPr>
            <a:xfrm>
              <a:off x="6806287" y="2913017"/>
              <a:ext cx="169280" cy="71796"/>
            </a:xfrm>
            <a:custGeom>
              <a:avLst/>
              <a:gdLst/>
              <a:ahLst/>
              <a:cxnLst/>
              <a:rect l="0" t="0" r="0" b="0"/>
              <a:pathLst>
                <a:path w="169280" h="71796">
                  <a:moveTo>
                    <a:pt x="12524" y="52251"/>
                  </a:moveTo>
                  <a:lnTo>
                    <a:pt x="12524" y="52251"/>
                  </a:lnTo>
                  <a:lnTo>
                    <a:pt x="5589" y="55719"/>
                  </a:lnTo>
                  <a:lnTo>
                    <a:pt x="3547" y="57466"/>
                  </a:lnTo>
                  <a:lnTo>
                    <a:pt x="1277" y="61342"/>
                  </a:lnTo>
                  <a:lnTo>
                    <a:pt x="0" y="67605"/>
                  </a:lnTo>
                  <a:lnTo>
                    <a:pt x="1272" y="69018"/>
                  </a:lnTo>
                  <a:lnTo>
                    <a:pt x="6556" y="70589"/>
                  </a:lnTo>
                  <a:lnTo>
                    <a:pt x="14224" y="71474"/>
                  </a:lnTo>
                  <a:lnTo>
                    <a:pt x="46254" y="59246"/>
                  </a:lnTo>
                  <a:lnTo>
                    <a:pt x="52432" y="55844"/>
                  </a:lnTo>
                  <a:lnTo>
                    <a:pt x="59989" y="46381"/>
                  </a:lnTo>
                  <a:lnTo>
                    <a:pt x="64652" y="33113"/>
                  </a:lnTo>
                  <a:lnTo>
                    <a:pt x="71864" y="50161"/>
                  </a:lnTo>
                  <a:lnTo>
                    <a:pt x="73856" y="53035"/>
                  </a:lnTo>
                  <a:lnTo>
                    <a:pt x="76635" y="54951"/>
                  </a:lnTo>
                  <a:lnTo>
                    <a:pt x="108139" y="67424"/>
                  </a:lnTo>
                  <a:lnTo>
                    <a:pt x="124167" y="70972"/>
                  </a:lnTo>
                  <a:lnTo>
                    <a:pt x="147140" y="71795"/>
                  </a:lnTo>
                  <a:lnTo>
                    <a:pt x="155865" y="64896"/>
                  </a:lnTo>
                  <a:lnTo>
                    <a:pt x="159689" y="57629"/>
                  </a:lnTo>
                  <a:lnTo>
                    <a:pt x="168192" y="28235"/>
                  </a:lnTo>
                  <a:lnTo>
                    <a:pt x="1692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"/>
          <p:cNvGrpSpPr/>
          <p:nvPr/>
        </p:nvGrpSpPr>
        <p:grpSpPr>
          <a:xfrm>
            <a:off x="7132331" y="2782389"/>
            <a:ext cx="1724287" cy="252322"/>
            <a:chOff x="7132331" y="2782389"/>
            <a:chExt cx="1724287" cy="252322"/>
          </a:xfrm>
        </p:grpSpPr>
        <p:sp>
          <p:nvSpPr>
            <p:cNvPr id="16" name="SMARTInkShape-12"/>
            <p:cNvSpPr/>
            <p:nvPr>
              <p:custDataLst>
                <p:tags r:id="rId17"/>
              </p:custDataLst>
            </p:nvPr>
          </p:nvSpPr>
          <p:spPr>
            <a:xfrm>
              <a:off x="7132331" y="2887464"/>
              <a:ext cx="202256" cy="95387"/>
            </a:xfrm>
            <a:custGeom>
              <a:avLst/>
              <a:gdLst/>
              <a:ahLst/>
              <a:cxnLst/>
              <a:rect l="0" t="0" r="0" b="0"/>
              <a:pathLst>
                <a:path w="202256" h="95387">
                  <a:moveTo>
                    <a:pt x="26114" y="19022"/>
                  </a:moveTo>
                  <a:lnTo>
                    <a:pt x="26114" y="19022"/>
                  </a:lnTo>
                  <a:lnTo>
                    <a:pt x="6754" y="40317"/>
                  </a:lnTo>
                  <a:lnTo>
                    <a:pt x="4499" y="44105"/>
                  </a:lnTo>
                  <a:lnTo>
                    <a:pt x="1325" y="59836"/>
                  </a:lnTo>
                  <a:lnTo>
                    <a:pt x="107" y="90607"/>
                  </a:lnTo>
                  <a:lnTo>
                    <a:pt x="23" y="95386"/>
                  </a:lnTo>
                  <a:lnTo>
                    <a:pt x="0" y="93335"/>
                  </a:lnTo>
                  <a:lnTo>
                    <a:pt x="5160" y="67942"/>
                  </a:lnTo>
                  <a:lnTo>
                    <a:pt x="6641" y="54553"/>
                  </a:lnTo>
                  <a:lnTo>
                    <a:pt x="9719" y="46183"/>
                  </a:lnTo>
                  <a:lnTo>
                    <a:pt x="34408" y="17631"/>
                  </a:lnTo>
                  <a:lnTo>
                    <a:pt x="45828" y="5950"/>
                  </a:lnTo>
                  <a:lnTo>
                    <a:pt x="53261" y="2326"/>
                  </a:lnTo>
                  <a:lnTo>
                    <a:pt x="69859" y="0"/>
                  </a:lnTo>
                  <a:lnTo>
                    <a:pt x="76520" y="1617"/>
                  </a:lnTo>
                  <a:lnTo>
                    <a:pt x="79313" y="3064"/>
                  </a:lnTo>
                  <a:lnTo>
                    <a:pt x="84351" y="8543"/>
                  </a:lnTo>
                  <a:lnTo>
                    <a:pt x="88283" y="15816"/>
                  </a:lnTo>
                  <a:lnTo>
                    <a:pt x="94774" y="47390"/>
                  </a:lnTo>
                  <a:lnTo>
                    <a:pt x="98480" y="53401"/>
                  </a:lnTo>
                  <a:lnTo>
                    <a:pt x="100483" y="55004"/>
                  </a:lnTo>
                  <a:lnTo>
                    <a:pt x="102710" y="58721"/>
                  </a:lnTo>
                  <a:lnTo>
                    <a:pt x="103304" y="60728"/>
                  </a:lnTo>
                  <a:lnTo>
                    <a:pt x="104426" y="61340"/>
                  </a:lnTo>
                  <a:lnTo>
                    <a:pt x="105899" y="61022"/>
                  </a:lnTo>
                  <a:lnTo>
                    <a:pt x="110197" y="58009"/>
                  </a:lnTo>
                  <a:lnTo>
                    <a:pt x="119326" y="48877"/>
                  </a:lnTo>
                  <a:lnTo>
                    <a:pt x="128157" y="33672"/>
                  </a:lnTo>
                  <a:lnTo>
                    <a:pt x="130614" y="23282"/>
                  </a:lnTo>
                  <a:lnTo>
                    <a:pt x="141694" y="4556"/>
                  </a:lnTo>
                  <a:lnTo>
                    <a:pt x="145943" y="1707"/>
                  </a:lnTo>
                  <a:lnTo>
                    <a:pt x="155882" y="103"/>
                  </a:lnTo>
                  <a:lnTo>
                    <a:pt x="171486" y="6562"/>
                  </a:lnTo>
                  <a:lnTo>
                    <a:pt x="182964" y="14201"/>
                  </a:lnTo>
                  <a:lnTo>
                    <a:pt x="197107" y="32261"/>
                  </a:lnTo>
                  <a:lnTo>
                    <a:pt x="200083" y="38936"/>
                  </a:lnTo>
                  <a:lnTo>
                    <a:pt x="202255" y="61473"/>
                  </a:lnTo>
                  <a:lnTo>
                    <a:pt x="200435" y="65224"/>
                  </a:lnTo>
                  <a:lnTo>
                    <a:pt x="195932" y="71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>
              <p:custDataLst>
                <p:tags r:id="rId18"/>
              </p:custDataLst>
            </p:nvPr>
          </p:nvSpPr>
          <p:spPr>
            <a:xfrm>
              <a:off x="7426315" y="2870593"/>
              <a:ext cx="91360" cy="100194"/>
            </a:xfrm>
            <a:custGeom>
              <a:avLst/>
              <a:gdLst/>
              <a:ahLst/>
              <a:cxnLst/>
              <a:rect l="0" t="0" r="0" b="0"/>
              <a:pathLst>
                <a:path w="91360" h="100194">
                  <a:moveTo>
                    <a:pt x="26045" y="29361"/>
                  </a:moveTo>
                  <a:lnTo>
                    <a:pt x="26045" y="29361"/>
                  </a:lnTo>
                  <a:lnTo>
                    <a:pt x="16954" y="38452"/>
                  </a:lnTo>
                  <a:lnTo>
                    <a:pt x="9278" y="55831"/>
                  </a:lnTo>
                  <a:lnTo>
                    <a:pt x="6824" y="73666"/>
                  </a:lnTo>
                  <a:lnTo>
                    <a:pt x="5798" y="93509"/>
                  </a:lnTo>
                  <a:lnTo>
                    <a:pt x="4564" y="96075"/>
                  </a:lnTo>
                  <a:lnTo>
                    <a:pt x="837" y="100193"/>
                  </a:lnTo>
                  <a:lnTo>
                    <a:pt x="531" y="99805"/>
                  </a:lnTo>
                  <a:lnTo>
                    <a:pt x="0" y="92027"/>
                  </a:lnTo>
                  <a:lnTo>
                    <a:pt x="7034" y="64107"/>
                  </a:lnTo>
                  <a:lnTo>
                    <a:pt x="21902" y="36033"/>
                  </a:lnTo>
                  <a:lnTo>
                    <a:pt x="31269" y="21339"/>
                  </a:lnTo>
                  <a:lnTo>
                    <a:pt x="45735" y="9245"/>
                  </a:lnTo>
                  <a:lnTo>
                    <a:pt x="61957" y="0"/>
                  </a:lnTo>
                  <a:lnTo>
                    <a:pt x="63050" y="353"/>
                  </a:lnTo>
                  <a:lnTo>
                    <a:pt x="63777" y="1314"/>
                  </a:lnTo>
                  <a:lnTo>
                    <a:pt x="65148" y="32056"/>
                  </a:lnTo>
                  <a:lnTo>
                    <a:pt x="65952" y="63572"/>
                  </a:lnTo>
                  <a:lnTo>
                    <a:pt x="70446" y="76348"/>
                  </a:lnTo>
                  <a:lnTo>
                    <a:pt x="83571" y="93265"/>
                  </a:lnTo>
                  <a:lnTo>
                    <a:pt x="91359" y="94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>
              <p:custDataLst>
                <p:tags r:id="rId19"/>
              </p:custDataLst>
            </p:nvPr>
          </p:nvSpPr>
          <p:spPr>
            <a:xfrm>
              <a:off x="7426234" y="2939143"/>
              <a:ext cx="71847" cy="1"/>
            </a:xfrm>
            <a:custGeom>
              <a:avLst/>
              <a:gdLst/>
              <a:ahLst/>
              <a:cxnLst/>
              <a:rect l="0" t="0" r="0" b="0"/>
              <a:pathLst>
                <a:path w="71847" h="1">
                  <a:moveTo>
                    <a:pt x="71846" y="0"/>
                  </a:moveTo>
                  <a:lnTo>
                    <a:pt x="71846" y="0"/>
                  </a:lnTo>
                  <a:lnTo>
                    <a:pt x="4457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/>
            <p:cNvSpPr/>
            <p:nvPr>
              <p:custDataLst>
                <p:tags r:id="rId20"/>
              </p:custDataLst>
            </p:nvPr>
          </p:nvSpPr>
          <p:spPr>
            <a:xfrm>
              <a:off x="7533067" y="2874733"/>
              <a:ext cx="115237" cy="96979"/>
            </a:xfrm>
            <a:custGeom>
              <a:avLst/>
              <a:gdLst/>
              <a:ahLst/>
              <a:cxnLst/>
              <a:rect l="0" t="0" r="0" b="0"/>
              <a:pathLst>
                <a:path w="115237" h="96979">
                  <a:moveTo>
                    <a:pt x="115236" y="5627"/>
                  </a:moveTo>
                  <a:lnTo>
                    <a:pt x="115236" y="5627"/>
                  </a:lnTo>
                  <a:lnTo>
                    <a:pt x="91986" y="457"/>
                  </a:lnTo>
                  <a:lnTo>
                    <a:pt x="61320" y="0"/>
                  </a:lnTo>
                  <a:lnTo>
                    <a:pt x="30108" y="4743"/>
                  </a:lnTo>
                  <a:lnTo>
                    <a:pt x="21038" y="7169"/>
                  </a:lnTo>
                  <a:lnTo>
                    <a:pt x="2367" y="14640"/>
                  </a:lnTo>
                  <a:lnTo>
                    <a:pt x="76" y="17441"/>
                  </a:lnTo>
                  <a:lnTo>
                    <a:pt x="0" y="20760"/>
                  </a:lnTo>
                  <a:lnTo>
                    <a:pt x="1400" y="24425"/>
                  </a:lnTo>
                  <a:lnTo>
                    <a:pt x="3060" y="26867"/>
                  </a:lnTo>
                  <a:lnTo>
                    <a:pt x="6839" y="29581"/>
                  </a:lnTo>
                  <a:lnTo>
                    <a:pt x="38726" y="42766"/>
                  </a:lnTo>
                  <a:lnTo>
                    <a:pt x="64509" y="51372"/>
                  </a:lnTo>
                  <a:lnTo>
                    <a:pt x="77235" y="60061"/>
                  </a:lnTo>
                  <a:lnTo>
                    <a:pt x="84463" y="70055"/>
                  </a:lnTo>
                  <a:lnTo>
                    <a:pt x="87734" y="78742"/>
                  </a:lnTo>
                  <a:lnTo>
                    <a:pt x="86741" y="81948"/>
                  </a:lnTo>
                  <a:lnTo>
                    <a:pt x="81767" y="89380"/>
                  </a:lnTo>
                  <a:lnTo>
                    <a:pt x="74719" y="93650"/>
                  </a:lnTo>
                  <a:lnTo>
                    <a:pt x="61835" y="96392"/>
                  </a:lnTo>
                  <a:lnTo>
                    <a:pt x="32613" y="96978"/>
                  </a:lnTo>
                  <a:lnTo>
                    <a:pt x="22635" y="96302"/>
                  </a:lnTo>
                  <a:lnTo>
                    <a:pt x="4202" y="90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/>
            <p:cNvSpPr/>
            <p:nvPr>
              <p:custDataLst>
                <p:tags r:id="rId21"/>
              </p:custDataLst>
            </p:nvPr>
          </p:nvSpPr>
          <p:spPr>
            <a:xfrm>
              <a:off x="7654834" y="2886891"/>
              <a:ext cx="91441" cy="90708"/>
            </a:xfrm>
            <a:custGeom>
              <a:avLst/>
              <a:gdLst/>
              <a:ahLst/>
              <a:cxnLst/>
              <a:rect l="0" t="0" r="0" b="0"/>
              <a:pathLst>
                <a:path w="91441" h="90708">
                  <a:moveTo>
                    <a:pt x="91440" y="0"/>
                  </a:moveTo>
                  <a:lnTo>
                    <a:pt x="91440" y="0"/>
                  </a:lnTo>
                  <a:lnTo>
                    <a:pt x="71980" y="0"/>
                  </a:lnTo>
                  <a:lnTo>
                    <a:pt x="49029" y="11248"/>
                  </a:lnTo>
                  <a:lnTo>
                    <a:pt x="48652" y="13304"/>
                  </a:lnTo>
                  <a:lnTo>
                    <a:pt x="50168" y="19460"/>
                  </a:lnTo>
                  <a:lnTo>
                    <a:pt x="79612" y="47291"/>
                  </a:lnTo>
                  <a:lnTo>
                    <a:pt x="87613" y="55781"/>
                  </a:lnTo>
                  <a:lnTo>
                    <a:pt x="89739" y="60594"/>
                  </a:lnTo>
                  <a:lnTo>
                    <a:pt x="88749" y="67087"/>
                  </a:lnTo>
                  <a:lnTo>
                    <a:pt x="87469" y="70851"/>
                  </a:lnTo>
                  <a:lnTo>
                    <a:pt x="75265" y="83082"/>
                  </a:lnTo>
                  <a:lnTo>
                    <a:pt x="65867" y="87725"/>
                  </a:lnTo>
                  <a:lnTo>
                    <a:pt x="48006" y="90707"/>
                  </a:lnTo>
                  <a:lnTo>
                    <a:pt x="22250" y="90570"/>
                  </a:lnTo>
                  <a:lnTo>
                    <a:pt x="14002" y="87908"/>
                  </a:lnTo>
                  <a:lnTo>
                    <a:pt x="0" y="78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/>
            <p:cNvSpPr/>
            <p:nvPr>
              <p:custDataLst>
                <p:tags r:id="rId22"/>
              </p:custDataLst>
            </p:nvPr>
          </p:nvSpPr>
          <p:spPr>
            <a:xfrm>
              <a:off x="7868458" y="2842810"/>
              <a:ext cx="184299" cy="191901"/>
            </a:xfrm>
            <a:custGeom>
              <a:avLst/>
              <a:gdLst/>
              <a:ahLst/>
              <a:cxnLst/>
              <a:rect l="0" t="0" r="0" b="0"/>
              <a:pathLst>
                <a:path w="184299" h="191901">
                  <a:moveTo>
                    <a:pt x="41102" y="76739"/>
                  </a:moveTo>
                  <a:lnTo>
                    <a:pt x="41102" y="76739"/>
                  </a:lnTo>
                  <a:lnTo>
                    <a:pt x="13621" y="87879"/>
                  </a:lnTo>
                  <a:lnTo>
                    <a:pt x="131" y="98544"/>
                  </a:lnTo>
                  <a:lnTo>
                    <a:pt x="0" y="100710"/>
                  </a:lnTo>
                  <a:lnTo>
                    <a:pt x="1363" y="102879"/>
                  </a:lnTo>
                  <a:lnTo>
                    <a:pt x="6023" y="106500"/>
                  </a:lnTo>
                  <a:lnTo>
                    <a:pt x="14928" y="110759"/>
                  </a:lnTo>
                  <a:lnTo>
                    <a:pt x="17121" y="112482"/>
                  </a:lnTo>
                  <a:lnTo>
                    <a:pt x="19309" y="112904"/>
                  </a:lnTo>
                  <a:lnTo>
                    <a:pt x="21494" y="112460"/>
                  </a:lnTo>
                  <a:lnTo>
                    <a:pt x="23676" y="111439"/>
                  </a:lnTo>
                  <a:lnTo>
                    <a:pt x="25130" y="110032"/>
                  </a:lnTo>
                  <a:lnTo>
                    <a:pt x="43359" y="78516"/>
                  </a:lnTo>
                  <a:lnTo>
                    <a:pt x="46789" y="71123"/>
                  </a:lnTo>
                  <a:lnTo>
                    <a:pt x="47258" y="67469"/>
                  </a:lnTo>
                  <a:lnTo>
                    <a:pt x="49401" y="63426"/>
                  </a:lnTo>
                  <a:lnTo>
                    <a:pt x="50990" y="61332"/>
                  </a:lnTo>
                  <a:lnTo>
                    <a:pt x="54689" y="59006"/>
                  </a:lnTo>
                  <a:lnTo>
                    <a:pt x="62787" y="57696"/>
                  </a:lnTo>
                  <a:lnTo>
                    <a:pt x="90876" y="55258"/>
                  </a:lnTo>
                  <a:lnTo>
                    <a:pt x="120470" y="50499"/>
                  </a:lnTo>
                  <a:lnTo>
                    <a:pt x="152067" y="37416"/>
                  </a:lnTo>
                  <a:lnTo>
                    <a:pt x="165179" y="29043"/>
                  </a:lnTo>
                  <a:lnTo>
                    <a:pt x="176321" y="17370"/>
                  </a:lnTo>
                  <a:lnTo>
                    <a:pt x="182283" y="6655"/>
                  </a:lnTo>
                  <a:lnTo>
                    <a:pt x="184298" y="0"/>
                  </a:lnTo>
                  <a:lnTo>
                    <a:pt x="169606" y="30697"/>
                  </a:lnTo>
                  <a:lnTo>
                    <a:pt x="157361" y="62322"/>
                  </a:lnTo>
                  <a:lnTo>
                    <a:pt x="147228" y="90985"/>
                  </a:lnTo>
                  <a:lnTo>
                    <a:pt x="137539" y="118294"/>
                  </a:lnTo>
                  <a:lnTo>
                    <a:pt x="133530" y="149697"/>
                  </a:lnTo>
                  <a:lnTo>
                    <a:pt x="132629" y="181554"/>
                  </a:lnTo>
                  <a:lnTo>
                    <a:pt x="132599" y="185804"/>
                  </a:lnTo>
                  <a:lnTo>
                    <a:pt x="133306" y="188638"/>
                  </a:lnTo>
                  <a:lnTo>
                    <a:pt x="134503" y="190526"/>
                  </a:lnTo>
                  <a:lnTo>
                    <a:pt x="136026" y="191786"/>
                  </a:lnTo>
                  <a:lnTo>
                    <a:pt x="137768" y="191900"/>
                  </a:lnTo>
                  <a:lnTo>
                    <a:pt x="141638" y="190091"/>
                  </a:lnTo>
                  <a:lnTo>
                    <a:pt x="151364" y="178058"/>
                  </a:lnTo>
                  <a:lnTo>
                    <a:pt x="155422" y="164828"/>
                  </a:lnTo>
                  <a:lnTo>
                    <a:pt x="156499" y="150724"/>
                  </a:lnTo>
                  <a:lnTo>
                    <a:pt x="153026" y="134623"/>
                  </a:lnTo>
                  <a:lnTo>
                    <a:pt x="149387" y="125204"/>
                  </a:lnTo>
                  <a:lnTo>
                    <a:pt x="136324" y="111741"/>
                  </a:lnTo>
                  <a:lnTo>
                    <a:pt x="125599" y="105494"/>
                  </a:lnTo>
                  <a:lnTo>
                    <a:pt x="103145" y="103095"/>
                  </a:lnTo>
                  <a:lnTo>
                    <a:pt x="102059" y="103744"/>
                  </a:lnTo>
                  <a:lnTo>
                    <a:pt x="101334" y="104902"/>
                  </a:lnTo>
                  <a:lnTo>
                    <a:pt x="100851" y="106400"/>
                  </a:lnTo>
                  <a:lnTo>
                    <a:pt x="101980" y="108124"/>
                  </a:lnTo>
                  <a:lnTo>
                    <a:pt x="107106" y="111975"/>
                  </a:lnTo>
                  <a:lnTo>
                    <a:pt x="119479" y="115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/>
            <p:cNvSpPr/>
            <p:nvPr>
              <p:custDataLst>
                <p:tags r:id="rId23"/>
              </p:custDataLst>
            </p:nvPr>
          </p:nvSpPr>
          <p:spPr>
            <a:xfrm>
              <a:off x="8191958" y="2822997"/>
              <a:ext cx="118734" cy="193902"/>
            </a:xfrm>
            <a:custGeom>
              <a:avLst/>
              <a:gdLst/>
              <a:ahLst/>
              <a:cxnLst/>
              <a:rect l="0" t="0" r="0" b="0"/>
              <a:pathLst>
                <a:path w="118734" h="193902">
                  <a:moveTo>
                    <a:pt x="31111" y="57363"/>
                  </a:moveTo>
                  <a:lnTo>
                    <a:pt x="31111" y="57363"/>
                  </a:lnTo>
                  <a:lnTo>
                    <a:pt x="27643" y="57363"/>
                  </a:lnTo>
                  <a:lnTo>
                    <a:pt x="18552" y="71232"/>
                  </a:lnTo>
                  <a:lnTo>
                    <a:pt x="10507" y="98019"/>
                  </a:lnTo>
                  <a:lnTo>
                    <a:pt x="2608" y="129902"/>
                  </a:lnTo>
                  <a:lnTo>
                    <a:pt x="0" y="160712"/>
                  </a:lnTo>
                  <a:lnTo>
                    <a:pt x="4185" y="187436"/>
                  </a:lnTo>
                  <a:lnTo>
                    <a:pt x="5177" y="189799"/>
                  </a:lnTo>
                  <a:lnTo>
                    <a:pt x="6564" y="191373"/>
                  </a:lnTo>
                  <a:lnTo>
                    <a:pt x="10538" y="193901"/>
                  </a:lnTo>
                  <a:lnTo>
                    <a:pt x="6218" y="164086"/>
                  </a:lnTo>
                  <a:lnTo>
                    <a:pt x="5350" y="138333"/>
                  </a:lnTo>
                  <a:lnTo>
                    <a:pt x="7028" y="116914"/>
                  </a:lnTo>
                  <a:lnTo>
                    <a:pt x="12122" y="90973"/>
                  </a:lnTo>
                  <a:lnTo>
                    <a:pt x="18227" y="61516"/>
                  </a:lnTo>
                  <a:lnTo>
                    <a:pt x="26791" y="35525"/>
                  </a:lnTo>
                  <a:lnTo>
                    <a:pt x="45445" y="10941"/>
                  </a:lnTo>
                  <a:lnTo>
                    <a:pt x="56081" y="3372"/>
                  </a:lnTo>
                  <a:lnTo>
                    <a:pt x="78827" y="0"/>
                  </a:lnTo>
                  <a:lnTo>
                    <a:pt x="90539" y="1146"/>
                  </a:lnTo>
                  <a:lnTo>
                    <a:pt x="98889" y="4801"/>
                  </a:lnTo>
                  <a:lnTo>
                    <a:pt x="110299" y="14292"/>
                  </a:lnTo>
                  <a:lnTo>
                    <a:pt x="118733" y="30126"/>
                  </a:lnTo>
                  <a:lnTo>
                    <a:pt x="117952" y="52841"/>
                  </a:lnTo>
                  <a:lnTo>
                    <a:pt x="113124" y="68683"/>
                  </a:lnTo>
                  <a:lnTo>
                    <a:pt x="103630" y="81440"/>
                  </a:lnTo>
                  <a:lnTo>
                    <a:pt x="88158" y="90945"/>
                  </a:lnTo>
                  <a:lnTo>
                    <a:pt x="64150" y="95444"/>
                  </a:lnTo>
                  <a:lnTo>
                    <a:pt x="48561" y="95498"/>
                  </a:lnTo>
                  <a:lnTo>
                    <a:pt x="24579" y="90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/>
            <p:cNvSpPr/>
            <p:nvPr>
              <p:custDataLst>
                <p:tags r:id="rId24"/>
              </p:custDataLst>
            </p:nvPr>
          </p:nvSpPr>
          <p:spPr>
            <a:xfrm>
              <a:off x="8347166" y="2782389"/>
              <a:ext cx="52252" cy="182880"/>
            </a:xfrm>
            <a:custGeom>
              <a:avLst/>
              <a:gdLst/>
              <a:ahLst/>
              <a:cxnLst/>
              <a:rect l="0" t="0" r="0" b="0"/>
              <a:pathLst>
                <a:path w="52252" h="182880">
                  <a:moveTo>
                    <a:pt x="52251" y="0"/>
                  </a:moveTo>
                  <a:lnTo>
                    <a:pt x="52251" y="0"/>
                  </a:lnTo>
                  <a:lnTo>
                    <a:pt x="39672" y="13303"/>
                  </a:lnTo>
                  <a:lnTo>
                    <a:pt x="28154" y="40451"/>
                  </a:lnTo>
                  <a:lnTo>
                    <a:pt x="19564" y="67499"/>
                  </a:lnTo>
                  <a:lnTo>
                    <a:pt x="10880" y="97112"/>
                  </a:lnTo>
                  <a:lnTo>
                    <a:pt x="6664" y="124653"/>
                  </a:lnTo>
                  <a:lnTo>
                    <a:pt x="1531" y="153423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/>
            <p:cNvSpPr/>
            <p:nvPr>
              <p:custDataLst>
                <p:tags r:id="rId25"/>
              </p:custDataLst>
            </p:nvPr>
          </p:nvSpPr>
          <p:spPr>
            <a:xfrm>
              <a:off x="8420940" y="2906486"/>
              <a:ext cx="96043" cy="65315"/>
            </a:xfrm>
            <a:custGeom>
              <a:avLst/>
              <a:gdLst/>
              <a:ahLst/>
              <a:cxnLst/>
              <a:rect l="0" t="0" r="0" b="0"/>
              <a:pathLst>
                <a:path w="96043" h="65315">
                  <a:moveTo>
                    <a:pt x="56854" y="0"/>
                  </a:moveTo>
                  <a:lnTo>
                    <a:pt x="56854" y="0"/>
                  </a:lnTo>
                  <a:lnTo>
                    <a:pt x="53387" y="0"/>
                  </a:lnTo>
                  <a:lnTo>
                    <a:pt x="32410" y="9090"/>
                  </a:lnTo>
                  <a:lnTo>
                    <a:pt x="11627" y="22707"/>
                  </a:lnTo>
                  <a:lnTo>
                    <a:pt x="2410" y="34385"/>
                  </a:lnTo>
                  <a:lnTo>
                    <a:pt x="0" y="40198"/>
                  </a:lnTo>
                  <a:lnTo>
                    <a:pt x="809" y="42765"/>
                  </a:lnTo>
                  <a:lnTo>
                    <a:pt x="5577" y="47551"/>
                  </a:lnTo>
                  <a:lnTo>
                    <a:pt x="10600" y="50162"/>
                  </a:lnTo>
                  <a:lnTo>
                    <a:pt x="12955" y="50858"/>
                  </a:lnTo>
                  <a:lnTo>
                    <a:pt x="21378" y="47762"/>
                  </a:lnTo>
                  <a:lnTo>
                    <a:pt x="37590" y="37415"/>
                  </a:lnTo>
                  <a:lnTo>
                    <a:pt x="50196" y="19790"/>
                  </a:lnTo>
                  <a:lnTo>
                    <a:pt x="53753" y="23119"/>
                  </a:lnTo>
                  <a:lnTo>
                    <a:pt x="55476" y="28660"/>
                  </a:lnTo>
                  <a:lnTo>
                    <a:pt x="55935" y="32169"/>
                  </a:lnTo>
                  <a:lnTo>
                    <a:pt x="66376" y="51993"/>
                  </a:lnTo>
                  <a:lnTo>
                    <a:pt x="73867" y="61044"/>
                  </a:lnTo>
                  <a:lnTo>
                    <a:pt x="78446" y="63416"/>
                  </a:lnTo>
                  <a:lnTo>
                    <a:pt x="96042" y="65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/>
            <p:cNvSpPr/>
            <p:nvPr>
              <p:custDataLst>
                <p:tags r:id="rId26"/>
              </p:custDataLst>
            </p:nvPr>
          </p:nvSpPr>
          <p:spPr>
            <a:xfrm>
              <a:off x="8569243" y="2888163"/>
              <a:ext cx="71838" cy="63589"/>
            </a:xfrm>
            <a:custGeom>
              <a:avLst/>
              <a:gdLst/>
              <a:ahLst/>
              <a:cxnLst/>
              <a:rect l="0" t="0" r="0" b="0"/>
              <a:pathLst>
                <a:path w="71838" h="63589">
                  <a:moveTo>
                    <a:pt x="13054" y="5260"/>
                  </a:moveTo>
                  <a:lnTo>
                    <a:pt x="13054" y="5260"/>
                  </a:lnTo>
                  <a:lnTo>
                    <a:pt x="2639" y="24504"/>
                  </a:lnTo>
                  <a:lnTo>
                    <a:pt x="146" y="56280"/>
                  </a:lnTo>
                  <a:lnTo>
                    <a:pt x="0" y="63588"/>
                  </a:lnTo>
                  <a:lnTo>
                    <a:pt x="3461" y="60441"/>
                  </a:lnTo>
                  <a:lnTo>
                    <a:pt x="10407" y="33470"/>
                  </a:lnTo>
                  <a:lnTo>
                    <a:pt x="12995" y="14586"/>
                  </a:lnTo>
                  <a:lnTo>
                    <a:pt x="14466" y="11477"/>
                  </a:lnTo>
                  <a:lnTo>
                    <a:pt x="17310" y="7297"/>
                  </a:lnTo>
                  <a:lnTo>
                    <a:pt x="18574" y="3021"/>
                  </a:lnTo>
                  <a:lnTo>
                    <a:pt x="19637" y="1590"/>
                  </a:lnTo>
                  <a:lnTo>
                    <a:pt x="21071" y="636"/>
                  </a:lnTo>
                  <a:lnTo>
                    <a:pt x="22753" y="0"/>
                  </a:lnTo>
                  <a:lnTo>
                    <a:pt x="24601" y="302"/>
                  </a:lnTo>
                  <a:lnTo>
                    <a:pt x="28587" y="2573"/>
                  </a:lnTo>
                  <a:lnTo>
                    <a:pt x="43551" y="23621"/>
                  </a:lnTo>
                  <a:lnTo>
                    <a:pt x="56599" y="51310"/>
                  </a:lnTo>
                  <a:lnTo>
                    <a:pt x="62403" y="56400"/>
                  </a:lnTo>
                  <a:lnTo>
                    <a:pt x="64015" y="60162"/>
                  </a:lnTo>
                  <a:lnTo>
                    <a:pt x="65171" y="60730"/>
                  </a:lnTo>
                  <a:lnTo>
                    <a:pt x="71837" y="57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>
              <p:custDataLst>
                <p:tags r:id="rId27"/>
              </p:custDataLst>
            </p:nvPr>
          </p:nvSpPr>
          <p:spPr>
            <a:xfrm>
              <a:off x="8699863" y="2788920"/>
              <a:ext cx="32658" cy="156755"/>
            </a:xfrm>
            <a:custGeom>
              <a:avLst/>
              <a:gdLst/>
              <a:ahLst/>
              <a:cxnLst/>
              <a:rect l="0" t="0" r="0" b="0"/>
              <a:pathLst>
                <a:path w="32658" h="156755">
                  <a:moveTo>
                    <a:pt x="0" y="0"/>
                  </a:moveTo>
                  <a:lnTo>
                    <a:pt x="0" y="0"/>
                  </a:lnTo>
                  <a:lnTo>
                    <a:pt x="1935" y="12911"/>
                  </a:lnTo>
                  <a:lnTo>
                    <a:pt x="9091" y="39158"/>
                  </a:lnTo>
                  <a:lnTo>
                    <a:pt x="15353" y="69176"/>
                  </a:lnTo>
                  <a:lnTo>
                    <a:pt x="18337" y="95245"/>
                  </a:lnTo>
                  <a:lnTo>
                    <a:pt x="21364" y="127035"/>
                  </a:lnTo>
                  <a:lnTo>
                    <a:pt x="25847" y="154489"/>
                  </a:lnTo>
                  <a:lnTo>
                    <a:pt x="26666" y="155244"/>
                  </a:lnTo>
                  <a:lnTo>
                    <a:pt x="32657" y="156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/>
            <p:cNvSpPr/>
            <p:nvPr>
              <p:custDataLst>
                <p:tags r:id="rId28"/>
              </p:custDataLst>
            </p:nvPr>
          </p:nvSpPr>
          <p:spPr>
            <a:xfrm>
              <a:off x="8699863" y="2834720"/>
              <a:ext cx="97972" cy="6452"/>
            </a:xfrm>
            <a:custGeom>
              <a:avLst/>
              <a:gdLst/>
              <a:ahLst/>
              <a:cxnLst/>
              <a:rect l="0" t="0" r="0" b="0"/>
              <a:pathLst>
                <a:path w="97972" h="6452">
                  <a:moveTo>
                    <a:pt x="97971" y="6451"/>
                  </a:moveTo>
                  <a:lnTo>
                    <a:pt x="97971" y="6451"/>
                  </a:lnTo>
                  <a:lnTo>
                    <a:pt x="94504" y="2984"/>
                  </a:lnTo>
                  <a:lnTo>
                    <a:pt x="88931" y="1282"/>
                  </a:lnTo>
                  <a:lnTo>
                    <a:pt x="58191" y="0"/>
                  </a:lnTo>
                  <a:lnTo>
                    <a:pt x="0" y="6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>
              <p:custDataLst>
                <p:tags r:id="rId29"/>
              </p:custDataLst>
            </p:nvPr>
          </p:nvSpPr>
          <p:spPr>
            <a:xfrm>
              <a:off x="8758645" y="2854234"/>
              <a:ext cx="97973" cy="111035"/>
            </a:xfrm>
            <a:custGeom>
              <a:avLst/>
              <a:gdLst/>
              <a:ahLst/>
              <a:cxnLst/>
              <a:rect l="0" t="0" r="0" b="0"/>
              <a:pathLst>
                <a:path w="97973" h="111035">
                  <a:moveTo>
                    <a:pt x="97972" y="0"/>
                  </a:moveTo>
                  <a:lnTo>
                    <a:pt x="97972" y="0"/>
                  </a:lnTo>
                  <a:lnTo>
                    <a:pt x="83054" y="726"/>
                  </a:lnTo>
                  <a:lnTo>
                    <a:pt x="52146" y="10415"/>
                  </a:lnTo>
                  <a:lnTo>
                    <a:pt x="42286" y="11886"/>
                  </a:lnTo>
                  <a:lnTo>
                    <a:pt x="39077" y="13730"/>
                  </a:lnTo>
                  <a:lnTo>
                    <a:pt x="36938" y="16411"/>
                  </a:lnTo>
                  <a:lnTo>
                    <a:pt x="35511" y="19649"/>
                  </a:lnTo>
                  <a:lnTo>
                    <a:pt x="35286" y="22534"/>
                  </a:lnTo>
                  <a:lnTo>
                    <a:pt x="36970" y="27674"/>
                  </a:lnTo>
                  <a:lnTo>
                    <a:pt x="57177" y="56025"/>
                  </a:lnTo>
                  <a:lnTo>
                    <a:pt x="61697" y="66992"/>
                  </a:lnTo>
                  <a:lnTo>
                    <a:pt x="62982" y="77671"/>
                  </a:lnTo>
                  <a:lnTo>
                    <a:pt x="61133" y="84837"/>
                  </a:lnTo>
                  <a:lnTo>
                    <a:pt x="55957" y="90441"/>
                  </a:lnTo>
                  <a:lnTo>
                    <a:pt x="42948" y="97675"/>
                  </a:lnTo>
                  <a:lnTo>
                    <a:pt x="0" y="111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7" name="SMARTInkShape-Group5"/>
          <p:cNvGrpSpPr/>
          <p:nvPr/>
        </p:nvGrpSpPr>
        <p:grpSpPr>
          <a:xfrm>
            <a:off x="5780314" y="3122426"/>
            <a:ext cx="685801" cy="208603"/>
            <a:chOff x="5780314" y="3122426"/>
            <a:chExt cx="685801" cy="208603"/>
          </a:xfrm>
        </p:grpSpPr>
        <p:sp>
          <p:nvSpPr>
            <p:cNvPr id="30" name="SMARTInkShape-25"/>
            <p:cNvSpPr/>
            <p:nvPr>
              <p:custDataLst>
                <p:tags r:id="rId12"/>
              </p:custDataLst>
            </p:nvPr>
          </p:nvSpPr>
          <p:spPr>
            <a:xfrm>
              <a:off x="5819503" y="3122426"/>
              <a:ext cx="182881" cy="208603"/>
            </a:xfrm>
            <a:custGeom>
              <a:avLst/>
              <a:gdLst/>
              <a:ahLst/>
              <a:cxnLst/>
              <a:rect l="0" t="0" r="0" b="0"/>
              <a:pathLst>
                <a:path w="182881" h="208603">
                  <a:moveTo>
                    <a:pt x="182880" y="32254"/>
                  </a:moveTo>
                  <a:lnTo>
                    <a:pt x="182880" y="32254"/>
                  </a:lnTo>
                  <a:lnTo>
                    <a:pt x="168670" y="23214"/>
                  </a:lnTo>
                  <a:lnTo>
                    <a:pt x="147894" y="8835"/>
                  </a:lnTo>
                  <a:lnTo>
                    <a:pt x="132534" y="1637"/>
                  </a:lnTo>
                  <a:lnTo>
                    <a:pt x="111894" y="0"/>
                  </a:lnTo>
                  <a:lnTo>
                    <a:pt x="83660" y="6755"/>
                  </a:lnTo>
                  <a:lnTo>
                    <a:pt x="72016" y="11487"/>
                  </a:lnTo>
                  <a:lnTo>
                    <a:pt x="62004" y="18428"/>
                  </a:lnTo>
                  <a:lnTo>
                    <a:pt x="54650" y="28286"/>
                  </a:lnTo>
                  <a:lnTo>
                    <a:pt x="49689" y="39925"/>
                  </a:lnTo>
                  <a:lnTo>
                    <a:pt x="46242" y="68125"/>
                  </a:lnTo>
                  <a:lnTo>
                    <a:pt x="45097" y="100649"/>
                  </a:lnTo>
                  <a:lnTo>
                    <a:pt x="40110" y="132835"/>
                  </a:lnTo>
                  <a:lnTo>
                    <a:pt x="34140" y="161291"/>
                  </a:lnTo>
                  <a:lnTo>
                    <a:pt x="31161" y="175473"/>
                  </a:lnTo>
                  <a:lnTo>
                    <a:pt x="25683" y="186933"/>
                  </a:lnTo>
                  <a:lnTo>
                    <a:pt x="13862" y="200774"/>
                  </a:lnTo>
                  <a:lnTo>
                    <a:pt x="7854" y="205123"/>
                  </a:lnTo>
                  <a:lnTo>
                    <a:pt x="0" y="208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>
              <p:custDataLst>
                <p:tags r:id="rId13"/>
              </p:custDataLst>
            </p:nvPr>
          </p:nvSpPr>
          <p:spPr>
            <a:xfrm>
              <a:off x="5780314" y="3213463"/>
              <a:ext cx="176350" cy="32658"/>
            </a:xfrm>
            <a:custGeom>
              <a:avLst/>
              <a:gdLst/>
              <a:ahLst/>
              <a:cxnLst/>
              <a:rect l="0" t="0" r="0" b="0"/>
              <a:pathLst>
                <a:path w="176350" h="32658">
                  <a:moveTo>
                    <a:pt x="176349" y="0"/>
                  </a:moveTo>
                  <a:lnTo>
                    <a:pt x="176349" y="0"/>
                  </a:lnTo>
                  <a:lnTo>
                    <a:pt x="145609" y="3467"/>
                  </a:lnTo>
                  <a:lnTo>
                    <a:pt x="117731" y="9091"/>
                  </a:lnTo>
                  <a:lnTo>
                    <a:pt x="86490" y="15353"/>
                  </a:lnTo>
                  <a:lnTo>
                    <a:pt x="57720" y="21805"/>
                  </a:lnTo>
                  <a:lnTo>
                    <a:pt x="30810" y="24846"/>
                  </a:lnTo>
                  <a:lnTo>
                    <a:pt x="0" y="32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2" name="SMARTInkShape-27"/>
            <p:cNvSpPr/>
            <p:nvPr>
              <p:custDataLst>
                <p:tags r:id="rId14"/>
              </p:custDataLst>
            </p:nvPr>
          </p:nvSpPr>
          <p:spPr>
            <a:xfrm>
              <a:off x="5943600" y="3213463"/>
              <a:ext cx="117567" cy="78006"/>
            </a:xfrm>
            <a:custGeom>
              <a:avLst/>
              <a:gdLst/>
              <a:ahLst/>
              <a:cxnLst/>
              <a:rect l="0" t="0" r="0" b="0"/>
              <a:pathLst>
                <a:path w="117567" h="78006">
                  <a:moveTo>
                    <a:pt x="0" y="58783"/>
                  </a:moveTo>
                  <a:lnTo>
                    <a:pt x="0" y="58783"/>
                  </a:lnTo>
                  <a:lnTo>
                    <a:pt x="0" y="78005"/>
                  </a:lnTo>
                  <a:lnTo>
                    <a:pt x="0" y="67865"/>
                  </a:lnTo>
                  <a:lnTo>
                    <a:pt x="3870" y="58948"/>
                  </a:lnTo>
                  <a:lnTo>
                    <a:pt x="10340" y="47704"/>
                  </a:lnTo>
                  <a:lnTo>
                    <a:pt x="11247" y="44865"/>
                  </a:lnTo>
                  <a:lnTo>
                    <a:pt x="27618" y="24972"/>
                  </a:lnTo>
                  <a:lnTo>
                    <a:pt x="41566" y="14253"/>
                  </a:lnTo>
                  <a:lnTo>
                    <a:pt x="62955" y="5352"/>
                  </a:lnTo>
                  <a:lnTo>
                    <a:pt x="90974" y="1057"/>
                  </a:lnTo>
                  <a:lnTo>
                    <a:pt x="1175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3" name="SMARTInkShape-28"/>
            <p:cNvSpPr/>
            <p:nvPr>
              <p:custDataLst>
                <p:tags r:id="rId15"/>
              </p:custDataLst>
            </p:nvPr>
          </p:nvSpPr>
          <p:spPr>
            <a:xfrm>
              <a:off x="6095082" y="3213463"/>
              <a:ext cx="75260" cy="58325"/>
            </a:xfrm>
            <a:custGeom>
              <a:avLst/>
              <a:gdLst/>
              <a:ahLst/>
              <a:cxnLst/>
              <a:rect l="0" t="0" r="0" b="0"/>
              <a:pathLst>
                <a:path w="75260" h="58325">
                  <a:moveTo>
                    <a:pt x="44461" y="26126"/>
                  </a:moveTo>
                  <a:lnTo>
                    <a:pt x="44461" y="26126"/>
                  </a:lnTo>
                  <a:lnTo>
                    <a:pt x="38520" y="31340"/>
                  </a:lnTo>
                  <a:lnTo>
                    <a:pt x="8302" y="48107"/>
                  </a:lnTo>
                  <a:lnTo>
                    <a:pt x="0" y="57233"/>
                  </a:lnTo>
                  <a:lnTo>
                    <a:pt x="306" y="57750"/>
                  </a:lnTo>
                  <a:lnTo>
                    <a:pt x="2581" y="58324"/>
                  </a:lnTo>
                  <a:lnTo>
                    <a:pt x="32308" y="49651"/>
                  </a:lnTo>
                  <a:lnTo>
                    <a:pt x="61576" y="36974"/>
                  </a:lnTo>
                  <a:lnTo>
                    <a:pt x="71384" y="30469"/>
                  </a:lnTo>
                  <a:lnTo>
                    <a:pt x="74569" y="22250"/>
                  </a:lnTo>
                  <a:lnTo>
                    <a:pt x="75259" y="13517"/>
                  </a:lnTo>
                  <a:lnTo>
                    <a:pt x="74427" y="11188"/>
                  </a:lnTo>
                  <a:lnTo>
                    <a:pt x="73147" y="9636"/>
                  </a:lnTo>
                  <a:lnTo>
                    <a:pt x="60943" y="3984"/>
                  </a:lnTo>
                  <a:lnTo>
                    <a:pt x="379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6" name="SMARTInkShape-29"/>
            <p:cNvSpPr/>
            <p:nvPr>
              <p:custDataLst>
                <p:tags r:id="rId16"/>
              </p:custDataLst>
            </p:nvPr>
          </p:nvSpPr>
          <p:spPr>
            <a:xfrm>
              <a:off x="6263663" y="3213926"/>
              <a:ext cx="202452" cy="62545"/>
            </a:xfrm>
            <a:custGeom>
              <a:avLst/>
              <a:gdLst/>
              <a:ahLst/>
              <a:cxnLst/>
              <a:rect l="0" t="0" r="0" b="0"/>
              <a:pathLst>
                <a:path w="202452" h="62545">
                  <a:moveTo>
                    <a:pt x="6509" y="32194"/>
                  </a:moveTo>
                  <a:lnTo>
                    <a:pt x="6509" y="32194"/>
                  </a:lnTo>
                  <a:lnTo>
                    <a:pt x="3041" y="35661"/>
                  </a:lnTo>
                  <a:lnTo>
                    <a:pt x="1338" y="39299"/>
                  </a:lnTo>
                  <a:lnTo>
                    <a:pt x="30" y="60640"/>
                  </a:lnTo>
                  <a:lnTo>
                    <a:pt x="12" y="60592"/>
                  </a:lnTo>
                  <a:lnTo>
                    <a:pt x="0" y="59835"/>
                  </a:lnTo>
                  <a:lnTo>
                    <a:pt x="12537" y="36803"/>
                  </a:lnTo>
                  <a:lnTo>
                    <a:pt x="24422" y="25496"/>
                  </a:lnTo>
                  <a:lnTo>
                    <a:pt x="33668" y="21017"/>
                  </a:lnTo>
                  <a:lnTo>
                    <a:pt x="41004" y="19690"/>
                  </a:lnTo>
                  <a:lnTo>
                    <a:pt x="45546" y="21315"/>
                  </a:lnTo>
                  <a:lnTo>
                    <a:pt x="54376" y="28271"/>
                  </a:lnTo>
                  <a:lnTo>
                    <a:pt x="56812" y="32386"/>
                  </a:lnTo>
                  <a:lnTo>
                    <a:pt x="58620" y="36633"/>
                  </a:lnTo>
                  <a:lnTo>
                    <a:pt x="64269" y="43978"/>
                  </a:lnTo>
                  <a:lnTo>
                    <a:pt x="66773" y="40818"/>
                  </a:lnTo>
                  <a:lnTo>
                    <a:pt x="78484" y="25846"/>
                  </a:lnTo>
                  <a:lnTo>
                    <a:pt x="84924" y="17250"/>
                  </a:lnTo>
                  <a:lnTo>
                    <a:pt x="89983" y="10312"/>
                  </a:lnTo>
                  <a:lnTo>
                    <a:pt x="97069" y="4810"/>
                  </a:lnTo>
                  <a:lnTo>
                    <a:pt x="105056" y="1880"/>
                  </a:lnTo>
                  <a:lnTo>
                    <a:pt x="118544" y="0"/>
                  </a:lnTo>
                  <a:lnTo>
                    <a:pt x="120388" y="571"/>
                  </a:lnTo>
                  <a:lnTo>
                    <a:pt x="121616" y="1678"/>
                  </a:lnTo>
                  <a:lnTo>
                    <a:pt x="122436" y="3141"/>
                  </a:lnTo>
                  <a:lnTo>
                    <a:pt x="154668" y="32420"/>
                  </a:lnTo>
                  <a:lnTo>
                    <a:pt x="175318" y="57063"/>
                  </a:lnTo>
                  <a:lnTo>
                    <a:pt x="181442" y="61390"/>
                  </a:lnTo>
                  <a:lnTo>
                    <a:pt x="184091" y="62544"/>
                  </a:lnTo>
                  <a:lnTo>
                    <a:pt x="202451" y="58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1" name="SMARTInkShape-Group6"/>
          <p:cNvGrpSpPr/>
          <p:nvPr/>
        </p:nvGrpSpPr>
        <p:grpSpPr>
          <a:xfrm>
            <a:off x="6670215" y="3097622"/>
            <a:ext cx="651517" cy="213813"/>
            <a:chOff x="6670215" y="3097622"/>
            <a:chExt cx="651517" cy="213813"/>
          </a:xfrm>
        </p:grpSpPr>
        <p:sp>
          <p:nvSpPr>
            <p:cNvPr id="8198" name="SMARTInkShape-30"/>
            <p:cNvSpPr/>
            <p:nvPr>
              <p:custDataLst>
                <p:tags r:id="rId9"/>
              </p:custDataLst>
            </p:nvPr>
          </p:nvSpPr>
          <p:spPr>
            <a:xfrm>
              <a:off x="6670215" y="3097622"/>
              <a:ext cx="155129" cy="178823"/>
            </a:xfrm>
            <a:custGeom>
              <a:avLst/>
              <a:gdLst/>
              <a:ahLst/>
              <a:cxnLst/>
              <a:rect l="0" t="0" r="0" b="0"/>
              <a:pathLst>
                <a:path w="155129" h="178823">
                  <a:moveTo>
                    <a:pt x="155128" y="43995"/>
                  </a:moveTo>
                  <a:lnTo>
                    <a:pt x="155128" y="43995"/>
                  </a:lnTo>
                  <a:lnTo>
                    <a:pt x="151660" y="47462"/>
                  </a:lnTo>
                  <a:lnTo>
                    <a:pt x="149958" y="53035"/>
                  </a:lnTo>
                  <a:lnTo>
                    <a:pt x="148677" y="68595"/>
                  </a:lnTo>
                  <a:lnTo>
                    <a:pt x="148597" y="42681"/>
                  </a:lnTo>
                  <a:lnTo>
                    <a:pt x="152359" y="23577"/>
                  </a:lnTo>
                  <a:lnTo>
                    <a:pt x="150753" y="14116"/>
                  </a:lnTo>
                  <a:lnTo>
                    <a:pt x="145768" y="4097"/>
                  </a:lnTo>
                  <a:lnTo>
                    <a:pt x="141775" y="863"/>
                  </a:lnTo>
                  <a:lnTo>
                    <a:pt x="139695" y="0"/>
                  </a:lnTo>
                  <a:lnTo>
                    <a:pt x="126365" y="2254"/>
                  </a:lnTo>
                  <a:lnTo>
                    <a:pt x="101692" y="14452"/>
                  </a:lnTo>
                  <a:lnTo>
                    <a:pt x="71275" y="32864"/>
                  </a:lnTo>
                  <a:lnTo>
                    <a:pt x="44302" y="52413"/>
                  </a:lnTo>
                  <a:lnTo>
                    <a:pt x="32574" y="64428"/>
                  </a:lnTo>
                  <a:lnTo>
                    <a:pt x="13100" y="92890"/>
                  </a:lnTo>
                  <a:lnTo>
                    <a:pt x="3866" y="117184"/>
                  </a:lnTo>
                  <a:lnTo>
                    <a:pt x="0" y="136962"/>
                  </a:lnTo>
                  <a:lnTo>
                    <a:pt x="1032" y="147241"/>
                  </a:lnTo>
                  <a:lnTo>
                    <a:pt x="2323" y="152015"/>
                  </a:lnTo>
                  <a:lnTo>
                    <a:pt x="7628" y="159253"/>
                  </a:lnTo>
                  <a:lnTo>
                    <a:pt x="29795" y="173281"/>
                  </a:lnTo>
                  <a:lnTo>
                    <a:pt x="53727" y="178822"/>
                  </a:lnTo>
                  <a:lnTo>
                    <a:pt x="76436" y="178183"/>
                  </a:lnTo>
                  <a:lnTo>
                    <a:pt x="100559" y="176205"/>
                  </a:lnTo>
                  <a:lnTo>
                    <a:pt x="148596" y="168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9" name="SMARTInkShape-31"/>
            <p:cNvSpPr/>
            <p:nvPr>
              <p:custDataLst>
                <p:tags r:id="rId10"/>
              </p:custDataLst>
            </p:nvPr>
          </p:nvSpPr>
          <p:spPr>
            <a:xfrm>
              <a:off x="6908061" y="3122023"/>
              <a:ext cx="195612" cy="123099"/>
            </a:xfrm>
            <a:custGeom>
              <a:avLst/>
              <a:gdLst/>
              <a:ahLst/>
              <a:cxnLst/>
              <a:rect l="0" t="0" r="0" b="0"/>
              <a:pathLst>
                <a:path w="195612" h="123099">
                  <a:moveTo>
                    <a:pt x="47911" y="26126"/>
                  </a:moveTo>
                  <a:lnTo>
                    <a:pt x="47911" y="26126"/>
                  </a:lnTo>
                  <a:lnTo>
                    <a:pt x="44443" y="29593"/>
                  </a:lnTo>
                  <a:lnTo>
                    <a:pt x="17840" y="44344"/>
                  </a:lnTo>
                  <a:lnTo>
                    <a:pt x="6746" y="56037"/>
                  </a:lnTo>
                  <a:lnTo>
                    <a:pt x="1071" y="66996"/>
                  </a:lnTo>
                  <a:lnTo>
                    <a:pt x="0" y="77189"/>
                  </a:lnTo>
                  <a:lnTo>
                    <a:pt x="1758" y="92092"/>
                  </a:lnTo>
                  <a:lnTo>
                    <a:pt x="5869" y="99229"/>
                  </a:lnTo>
                  <a:lnTo>
                    <a:pt x="19957" y="114694"/>
                  </a:lnTo>
                  <a:lnTo>
                    <a:pt x="27262" y="119434"/>
                  </a:lnTo>
                  <a:lnTo>
                    <a:pt x="53404" y="122715"/>
                  </a:lnTo>
                  <a:lnTo>
                    <a:pt x="81841" y="123098"/>
                  </a:lnTo>
                  <a:lnTo>
                    <a:pt x="111971" y="116938"/>
                  </a:lnTo>
                  <a:lnTo>
                    <a:pt x="132447" y="108913"/>
                  </a:lnTo>
                  <a:lnTo>
                    <a:pt x="164701" y="88983"/>
                  </a:lnTo>
                  <a:lnTo>
                    <a:pt x="184487" y="69855"/>
                  </a:lnTo>
                  <a:lnTo>
                    <a:pt x="192068" y="58624"/>
                  </a:lnTo>
                  <a:lnTo>
                    <a:pt x="195438" y="48794"/>
                  </a:lnTo>
                  <a:lnTo>
                    <a:pt x="195611" y="44866"/>
                  </a:lnTo>
                  <a:lnTo>
                    <a:pt x="193867" y="38567"/>
                  </a:lnTo>
                  <a:lnTo>
                    <a:pt x="185338" y="27474"/>
                  </a:lnTo>
                  <a:lnTo>
                    <a:pt x="154492" y="8915"/>
                  </a:lnTo>
                  <a:lnTo>
                    <a:pt x="1328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0" name="SMARTInkShape-32"/>
            <p:cNvSpPr/>
            <p:nvPr>
              <p:custDataLst>
                <p:tags r:id="rId11"/>
              </p:custDataLst>
            </p:nvPr>
          </p:nvSpPr>
          <p:spPr>
            <a:xfrm>
              <a:off x="7083442" y="3219994"/>
              <a:ext cx="238290" cy="91441"/>
            </a:xfrm>
            <a:custGeom>
              <a:avLst/>
              <a:gdLst/>
              <a:ahLst/>
              <a:cxnLst/>
              <a:rect l="0" t="0" r="0" b="0"/>
              <a:pathLst>
                <a:path w="238290" h="91441">
                  <a:moveTo>
                    <a:pt x="9689" y="0"/>
                  </a:moveTo>
                  <a:lnTo>
                    <a:pt x="9689" y="0"/>
                  </a:lnTo>
                  <a:lnTo>
                    <a:pt x="0" y="0"/>
                  </a:lnTo>
                  <a:lnTo>
                    <a:pt x="20128" y="726"/>
                  </a:lnTo>
                  <a:lnTo>
                    <a:pt x="48924" y="7105"/>
                  </a:lnTo>
                  <a:lnTo>
                    <a:pt x="77678" y="11298"/>
                  </a:lnTo>
                  <a:lnTo>
                    <a:pt x="101922" y="14475"/>
                  </a:lnTo>
                  <a:lnTo>
                    <a:pt x="129133" y="19646"/>
                  </a:lnTo>
                  <a:lnTo>
                    <a:pt x="134863" y="22762"/>
                  </a:lnTo>
                  <a:lnTo>
                    <a:pt x="134504" y="24609"/>
                  </a:lnTo>
                  <a:lnTo>
                    <a:pt x="116033" y="34921"/>
                  </a:lnTo>
                  <a:lnTo>
                    <a:pt x="85420" y="43560"/>
                  </a:lnTo>
                  <a:lnTo>
                    <a:pt x="61852" y="50964"/>
                  </a:lnTo>
                  <a:lnTo>
                    <a:pt x="59705" y="52844"/>
                  </a:lnTo>
                  <a:lnTo>
                    <a:pt x="57318" y="58804"/>
                  </a:lnTo>
                  <a:lnTo>
                    <a:pt x="57407" y="61700"/>
                  </a:lnTo>
                  <a:lnTo>
                    <a:pt x="59442" y="66853"/>
                  </a:lnTo>
                  <a:lnTo>
                    <a:pt x="68135" y="73834"/>
                  </a:lnTo>
                  <a:lnTo>
                    <a:pt x="99284" y="79714"/>
                  </a:lnTo>
                  <a:lnTo>
                    <a:pt x="126708" y="83370"/>
                  </a:lnTo>
                  <a:lnTo>
                    <a:pt x="157090" y="86388"/>
                  </a:lnTo>
                  <a:lnTo>
                    <a:pt x="179704" y="89195"/>
                  </a:lnTo>
                  <a:lnTo>
                    <a:pt x="208028" y="90775"/>
                  </a:lnTo>
                  <a:lnTo>
                    <a:pt x="238289" y="9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6" name="SMARTInkShape-Group7"/>
          <p:cNvGrpSpPr/>
          <p:nvPr/>
        </p:nvGrpSpPr>
        <p:grpSpPr>
          <a:xfrm>
            <a:off x="8223545" y="3344091"/>
            <a:ext cx="711063" cy="476796"/>
            <a:chOff x="8223545" y="3344091"/>
            <a:chExt cx="711063" cy="476796"/>
          </a:xfrm>
        </p:grpSpPr>
        <p:sp>
          <p:nvSpPr>
            <p:cNvPr id="8202" name="SMARTInkShape-33"/>
            <p:cNvSpPr/>
            <p:nvPr>
              <p:custDataLst>
                <p:tags r:id="rId5"/>
              </p:custDataLst>
            </p:nvPr>
          </p:nvSpPr>
          <p:spPr>
            <a:xfrm>
              <a:off x="8393001" y="3463473"/>
              <a:ext cx="232667" cy="160543"/>
            </a:xfrm>
            <a:custGeom>
              <a:avLst/>
              <a:gdLst/>
              <a:ahLst/>
              <a:cxnLst/>
              <a:rect l="0" t="0" r="0" b="0"/>
              <a:pathLst>
                <a:path w="232667" h="160543">
                  <a:moveTo>
                    <a:pt x="143576" y="11247"/>
                  </a:moveTo>
                  <a:lnTo>
                    <a:pt x="143576" y="11247"/>
                  </a:lnTo>
                  <a:lnTo>
                    <a:pt x="133174" y="4312"/>
                  </a:lnTo>
                  <a:lnTo>
                    <a:pt x="112836" y="0"/>
                  </a:lnTo>
                  <a:lnTo>
                    <a:pt x="88425" y="2189"/>
                  </a:lnTo>
                  <a:lnTo>
                    <a:pt x="58659" y="14645"/>
                  </a:lnTo>
                  <a:lnTo>
                    <a:pt x="36249" y="26848"/>
                  </a:lnTo>
                  <a:lnTo>
                    <a:pt x="15832" y="48156"/>
                  </a:lnTo>
                  <a:lnTo>
                    <a:pt x="2849" y="71663"/>
                  </a:lnTo>
                  <a:lnTo>
                    <a:pt x="763" y="80835"/>
                  </a:lnTo>
                  <a:lnTo>
                    <a:pt x="0" y="100786"/>
                  </a:lnTo>
                  <a:lnTo>
                    <a:pt x="1871" y="107406"/>
                  </a:lnTo>
                  <a:lnTo>
                    <a:pt x="4397" y="113493"/>
                  </a:lnTo>
                  <a:lnTo>
                    <a:pt x="5518" y="121036"/>
                  </a:lnTo>
                  <a:lnTo>
                    <a:pt x="7269" y="124354"/>
                  </a:lnTo>
                  <a:lnTo>
                    <a:pt x="30971" y="146170"/>
                  </a:lnTo>
                  <a:lnTo>
                    <a:pt x="41349" y="152018"/>
                  </a:lnTo>
                  <a:lnTo>
                    <a:pt x="67586" y="159937"/>
                  </a:lnTo>
                  <a:lnTo>
                    <a:pt x="92956" y="160542"/>
                  </a:lnTo>
                  <a:lnTo>
                    <a:pt x="120306" y="154800"/>
                  </a:lnTo>
                  <a:lnTo>
                    <a:pt x="151675" y="148338"/>
                  </a:lnTo>
                  <a:lnTo>
                    <a:pt x="165167" y="142662"/>
                  </a:lnTo>
                  <a:lnTo>
                    <a:pt x="190732" y="124279"/>
                  </a:lnTo>
                  <a:lnTo>
                    <a:pt x="217658" y="93312"/>
                  </a:lnTo>
                  <a:lnTo>
                    <a:pt x="224954" y="81444"/>
                  </a:lnTo>
                  <a:lnTo>
                    <a:pt x="227439" y="72282"/>
                  </a:lnTo>
                  <a:lnTo>
                    <a:pt x="228901" y="61424"/>
                  </a:lnTo>
                  <a:lnTo>
                    <a:pt x="231814" y="55803"/>
                  </a:lnTo>
                  <a:lnTo>
                    <a:pt x="232155" y="52562"/>
                  </a:lnTo>
                  <a:lnTo>
                    <a:pt x="230620" y="41793"/>
                  </a:lnTo>
                  <a:lnTo>
                    <a:pt x="232666" y="33683"/>
                  </a:lnTo>
                  <a:lnTo>
                    <a:pt x="229178" y="22220"/>
                  </a:lnTo>
                  <a:lnTo>
                    <a:pt x="227496" y="20739"/>
                  </a:lnTo>
                  <a:lnTo>
                    <a:pt x="218918" y="18656"/>
                  </a:lnTo>
                  <a:lnTo>
                    <a:pt x="213831" y="18168"/>
                  </a:lnTo>
                  <a:lnTo>
                    <a:pt x="209151" y="16016"/>
                  </a:lnTo>
                  <a:lnTo>
                    <a:pt x="204653" y="13367"/>
                  </a:lnTo>
                  <a:lnTo>
                    <a:pt x="195850" y="11666"/>
                  </a:lnTo>
                  <a:lnTo>
                    <a:pt x="193666" y="11526"/>
                  </a:lnTo>
                  <a:lnTo>
                    <a:pt x="189302" y="13306"/>
                  </a:lnTo>
                  <a:lnTo>
                    <a:pt x="182767" y="16517"/>
                  </a:lnTo>
                  <a:lnTo>
                    <a:pt x="156638" y="24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3" name="SMARTInkShape-34"/>
            <p:cNvSpPr/>
            <p:nvPr>
              <p:custDataLst>
                <p:tags r:id="rId6"/>
              </p:custDataLst>
            </p:nvPr>
          </p:nvSpPr>
          <p:spPr>
            <a:xfrm>
              <a:off x="8573205" y="3605704"/>
              <a:ext cx="126659" cy="114369"/>
            </a:xfrm>
            <a:custGeom>
              <a:avLst/>
              <a:gdLst/>
              <a:ahLst/>
              <a:cxnLst/>
              <a:rect l="0" t="0" r="0" b="0"/>
              <a:pathLst>
                <a:path w="126659" h="114369">
                  <a:moveTo>
                    <a:pt x="94001" y="6176"/>
                  </a:moveTo>
                  <a:lnTo>
                    <a:pt x="94001" y="6176"/>
                  </a:lnTo>
                  <a:lnTo>
                    <a:pt x="81726" y="11346"/>
                  </a:lnTo>
                  <a:lnTo>
                    <a:pt x="72704" y="14239"/>
                  </a:lnTo>
                  <a:lnTo>
                    <a:pt x="62774" y="17758"/>
                  </a:lnTo>
                  <a:lnTo>
                    <a:pt x="46187" y="19152"/>
                  </a:lnTo>
                  <a:lnTo>
                    <a:pt x="44708" y="18455"/>
                  </a:lnTo>
                  <a:lnTo>
                    <a:pt x="43722" y="17265"/>
                  </a:lnTo>
                  <a:lnTo>
                    <a:pt x="42139" y="13608"/>
                  </a:lnTo>
                  <a:lnTo>
                    <a:pt x="59965" y="3695"/>
                  </a:lnTo>
                  <a:lnTo>
                    <a:pt x="68998" y="845"/>
                  </a:lnTo>
                  <a:lnTo>
                    <a:pt x="79738" y="0"/>
                  </a:lnTo>
                  <a:lnTo>
                    <a:pt x="92113" y="3217"/>
                  </a:lnTo>
                  <a:lnTo>
                    <a:pt x="94919" y="4929"/>
                  </a:lnTo>
                  <a:lnTo>
                    <a:pt x="98037" y="8766"/>
                  </a:lnTo>
                  <a:lnTo>
                    <a:pt x="110801" y="38521"/>
                  </a:lnTo>
                  <a:lnTo>
                    <a:pt x="112353" y="45467"/>
                  </a:lnTo>
                  <a:lnTo>
                    <a:pt x="109760" y="60393"/>
                  </a:lnTo>
                  <a:lnTo>
                    <a:pt x="95144" y="87473"/>
                  </a:lnTo>
                  <a:lnTo>
                    <a:pt x="88703" y="94559"/>
                  </a:lnTo>
                  <a:lnTo>
                    <a:pt x="78583" y="102547"/>
                  </a:lnTo>
                  <a:lnTo>
                    <a:pt x="64893" y="107065"/>
                  </a:lnTo>
                  <a:lnTo>
                    <a:pt x="35919" y="109965"/>
                  </a:lnTo>
                  <a:lnTo>
                    <a:pt x="15171" y="109812"/>
                  </a:lnTo>
                  <a:lnTo>
                    <a:pt x="897" y="105037"/>
                  </a:lnTo>
                  <a:lnTo>
                    <a:pt x="0" y="103289"/>
                  </a:lnTo>
                  <a:lnTo>
                    <a:pt x="938" y="97476"/>
                  </a:lnTo>
                  <a:lnTo>
                    <a:pt x="8042" y="86022"/>
                  </a:lnTo>
                  <a:lnTo>
                    <a:pt x="12248" y="81521"/>
                  </a:lnTo>
                  <a:lnTo>
                    <a:pt x="17994" y="79577"/>
                  </a:lnTo>
                  <a:lnTo>
                    <a:pt x="37592" y="78049"/>
                  </a:lnTo>
                  <a:lnTo>
                    <a:pt x="66500" y="87115"/>
                  </a:lnTo>
                  <a:lnTo>
                    <a:pt x="96448" y="96067"/>
                  </a:lnTo>
                  <a:lnTo>
                    <a:pt x="125257" y="110303"/>
                  </a:lnTo>
                  <a:lnTo>
                    <a:pt x="125724" y="111154"/>
                  </a:lnTo>
                  <a:lnTo>
                    <a:pt x="126382" y="114368"/>
                  </a:lnTo>
                  <a:lnTo>
                    <a:pt x="126658" y="110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4" name="SMARTInkShape-35"/>
            <p:cNvSpPr/>
            <p:nvPr>
              <p:custDataLst>
                <p:tags r:id="rId7"/>
              </p:custDataLst>
            </p:nvPr>
          </p:nvSpPr>
          <p:spPr>
            <a:xfrm>
              <a:off x="8771708" y="3363686"/>
              <a:ext cx="162900" cy="411481"/>
            </a:xfrm>
            <a:custGeom>
              <a:avLst/>
              <a:gdLst/>
              <a:ahLst/>
              <a:cxnLst/>
              <a:rect l="0" t="0" r="0" b="0"/>
              <a:pathLst>
                <a:path w="162900" h="411481">
                  <a:moveTo>
                    <a:pt x="32658" y="0"/>
                  </a:moveTo>
                  <a:lnTo>
                    <a:pt x="32658" y="0"/>
                  </a:lnTo>
                  <a:lnTo>
                    <a:pt x="38598" y="5214"/>
                  </a:lnTo>
                  <a:lnTo>
                    <a:pt x="48287" y="10414"/>
                  </a:lnTo>
                  <a:lnTo>
                    <a:pt x="62300" y="16410"/>
                  </a:lnTo>
                  <a:lnTo>
                    <a:pt x="85604" y="34608"/>
                  </a:lnTo>
                  <a:lnTo>
                    <a:pt x="109444" y="62926"/>
                  </a:lnTo>
                  <a:lnTo>
                    <a:pt x="133941" y="95220"/>
                  </a:lnTo>
                  <a:lnTo>
                    <a:pt x="142738" y="114089"/>
                  </a:lnTo>
                  <a:lnTo>
                    <a:pt x="152212" y="143004"/>
                  </a:lnTo>
                  <a:lnTo>
                    <a:pt x="161979" y="173729"/>
                  </a:lnTo>
                  <a:lnTo>
                    <a:pt x="162899" y="197505"/>
                  </a:lnTo>
                  <a:lnTo>
                    <a:pt x="159703" y="224063"/>
                  </a:lnTo>
                  <a:lnTo>
                    <a:pt x="150038" y="255490"/>
                  </a:lnTo>
                  <a:lnTo>
                    <a:pt x="139766" y="276481"/>
                  </a:lnTo>
                  <a:lnTo>
                    <a:pt x="122934" y="301086"/>
                  </a:lnTo>
                  <a:lnTo>
                    <a:pt x="96501" y="333644"/>
                  </a:lnTo>
                  <a:lnTo>
                    <a:pt x="70526" y="365664"/>
                  </a:lnTo>
                  <a:lnTo>
                    <a:pt x="45604" y="395111"/>
                  </a:lnTo>
                  <a:lnTo>
                    <a:pt x="34558" y="402034"/>
                  </a:lnTo>
                  <a:lnTo>
                    <a:pt x="0" y="411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SMARTInkShape-36"/>
            <p:cNvSpPr/>
            <p:nvPr>
              <p:custDataLst>
                <p:tags r:id="rId8"/>
              </p:custDataLst>
            </p:nvPr>
          </p:nvSpPr>
          <p:spPr>
            <a:xfrm>
              <a:off x="8223545" y="3344091"/>
              <a:ext cx="215062" cy="476796"/>
            </a:xfrm>
            <a:custGeom>
              <a:avLst/>
              <a:gdLst/>
              <a:ahLst/>
              <a:cxnLst/>
              <a:rect l="0" t="0" r="0" b="0"/>
              <a:pathLst>
                <a:path w="215062" h="476796">
                  <a:moveTo>
                    <a:pt x="162810" y="0"/>
                  </a:moveTo>
                  <a:lnTo>
                    <a:pt x="162810" y="0"/>
                  </a:lnTo>
                  <a:lnTo>
                    <a:pt x="133324" y="23133"/>
                  </a:lnTo>
                  <a:lnTo>
                    <a:pt x="103958" y="54267"/>
                  </a:lnTo>
                  <a:lnTo>
                    <a:pt x="78483" y="85174"/>
                  </a:lnTo>
                  <a:lnTo>
                    <a:pt x="59843" y="117601"/>
                  </a:lnTo>
                  <a:lnTo>
                    <a:pt x="41862" y="150227"/>
                  </a:lnTo>
                  <a:lnTo>
                    <a:pt x="28518" y="169819"/>
                  </a:lnTo>
                  <a:lnTo>
                    <a:pt x="10652" y="202475"/>
                  </a:lnTo>
                  <a:lnTo>
                    <a:pt x="3144" y="222069"/>
                  </a:lnTo>
                  <a:lnTo>
                    <a:pt x="0" y="254726"/>
                  </a:lnTo>
                  <a:lnTo>
                    <a:pt x="1069" y="282303"/>
                  </a:lnTo>
                  <a:lnTo>
                    <a:pt x="9980" y="309424"/>
                  </a:lnTo>
                  <a:lnTo>
                    <a:pt x="22538" y="331167"/>
                  </a:lnTo>
                  <a:lnTo>
                    <a:pt x="52226" y="356510"/>
                  </a:lnTo>
                  <a:lnTo>
                    <a:pt x="84491" y="380687"/>
                  </a:lnTo>
                  <a:lnTo>
                    <a:pt x="114037" y="401850"/>
                  </a:lnTo>
                  <a:lnTo>
                    <a:pt x="142612" y="420007"/>
                  </a:lnTo>
                  <a:lnTo>
                    <a:pt x="169222" y="439505"/>
                  </a:lnTo>
                  <a:lnTo>
                    <a:pt x="200530" y="464573"/>
                  </a:lnTo>
                  <a:lnTo>
                    <a:pt x="215061" y="476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9" name="SMARTInkShape-Group8"/>
          <p:cNvGrpSpPr/>
          <p:nvPr/>
        </p:nvGrpSpPr>
        <p:grpSpPr>
          <a:xfrm>
            <a:off x="8105793" y="3699755"/>
            <a:ext cx="502550" cy="885304"/>
            <a:chOff x="8105793" y="3699755"/>
            <a:chExt cx="502550" cy="885304"/>
          </a:xfrm>
        </p:grpSpPr>
        <p:sp>
          <p:nvSpPr>
            <p:cNvPr id="8207" name="SMARTInkShape-37"/>
            <p:cNvSpPr/>
            <p:nvPr>
              <p:custDataLst>
                <p:tags r:id="rId3"/>
              </p:custDataLst>
            </p:nvPr>
          </p:nvSpPr>
          <p:spPr>
            <a:xfrm>
              <a:off x="8105793" y="3742508"/>
              <a:ext cx="502550" cy="842551"/>
            </a:xfrm>
            <a:custGeom>
              <a:avLst/>
              <a:gdLst/>
              <a:ahLst/>
              <a:cxnLst/>
              <a:rect l="0" t="0" r="0" b="0"/>
              <a:pathLst>
                <a:path w="502550" h="842551">
                  <a:moveTo>
                    <a:pt x="97681" y="0"/>
                  </a:moveTo>
                  <a:lnTo>
                    <a:pt x="97681" y="0"/>
                  </a:lnTo>
                  <a:lnTo>
                    <a:pt x="126615" y="11141"/>
                  </a:lnTo>
                  <a:lnTo>
                    <a:pt x="152422" y="19645"/>
                  </a:lnTo>
                  <a:lnTo>
                    <a:pt x="170990" y="26141"/>
                  </a:lnTo>
                  <a:lnTo>
                    <a:pt x="203559" y="41367"/>
                  </a:lnTo>
                  <a:lnTo>
                    <a:pt x="233713" y="57896"/>
                  </a:lnTo>
                  <a:lnTo>
                    <a:pt x="259293" y="69790"/>
                  </a:lnTo>
                  <a:lnTo>
                    <a:pt x="276709" y="83428"/>
                  </a:lnTo>
                  <a:lnTo>
                    <a:pt x="292483" y="92937"/>
                  </a:lnTo>
                  <a:lnTo>
                    <a:pt x="311482" y="108195"/>
                  </a:lnTo>
                  <a:lnTo>
                    <a:pt x="326250" y="115919"/>
                  </a:lnTo>
                  <a:lnTo>
                    <a:pt x="354659" y="143851"/>
                  </a:lnTo>
                  <a:lnTo>
                    <a:pt x="381597" y="166210"/>
                  </a:lnTo>
                  <a:lnTo>
                    <a:pt x="406419" y="188054"/>
                  </a:lnTo>
                  <a:lnTo>
                    <a:pt x="426661" y="210279"/>
                  </a:lnTo>
                  <a:lnTo>
                    <a:pt x="439561" y="221156"/>
                  </a:lnTo>
                  <a:lnTo>
                    <a:pt x="461273" y="250996"/>
                  </a:lnTo>
                  <a:lnTo>
                    <a:pt x="474194" y="279362"/>
                  </a:lnTo>
                  <a:lnTo>
                    <a:pt x="488035" y="308618"/>
                  </a:lnTo>
                  <a:lnTo>
                    <a:pt x="497973" y="338669"/>
                  </a:lnTo>
                  <a:lnTo>
                    <a:pt x="502016" y="368930"/>
                  </a:lnTo>
                  <a:lnTo>
                    <a:pt x="502549" y="400743"/>
                  </a:lnTo>
                  <a:lnTo>
                    <a:pt x="501155" y="423700"/>
                  </a:lnTo>
                  <a:lnTo>
                    <a:pt x="492919" y="448887"/>
                  </a:lnTo>
                  <a:lnTo>
                    <a:pt x="483267" y="479534"/>
                  </a:lnTo>
                  <a:lnTo>
                    <a:pt x="470905" y="506929"/>
                  </a:lnTo>
                  <a:lnTo>
                    <a:pt x="449998" y="538842"/>
                  </a:lnTo>
                  <a:lnTo>
                    <a:pt x="422233" y="569208"/>
                  </a:lnTo>
                  <a:lnTo>
                    <a:pt x="391605" y="594736"/>
                  </a:lnTo>
                  <a:lnTo>
                    <a:pt x="361116" y="624862"/>
                  </a:lnTo>
                  <a:lnTo>
                    <a:pt x="342973" y="641536"/>
                  </a:lnTo>
                  <a:lnTo>
                    <a:pt x="312836" y="658406"/>
                  </a:lnTo>
                  <a:lnTo>
                    <a:pt x="285680" y="679389"/>
                  </a:lnTo>
                  <a:lnTo>
                    <a:pt x="258738" y="700331"/>
                  </a:lnTo>
                  <a:lnTo>
                    <a:pt x="231483" y="713723"/>
                  </a:lnTo>
                  <a:lnTo>
                    <a:pt x="202112" y="728677"/>
                  </a:lnTo>
                  <a:lnTo>
                    <a:pt x="174021" y="744224"/>
                  </a:lnTo>
                  <a:lnTo>
                    <a:pt x="146224" y="758651"/>
                  </a:lnTo>
                  <a:lnTo>
                    <a:pt x="116139" y="775262"/>
                  </a:lnTo>
                  <a:lnTo>
                    <a:pt x="87136" y="787305"/>
                  </a:lnTo>
                  <a:lnTo>
                    <a:pt x="58709" y="803250"/>
                  </a:lnTo>
                  <a:lnTo>
                    <a:pt x="89842" y="772743"/>
                  </a:lnTo>
                  <a:lnTo>
                    <a:pt x="121604" y="748318"/>
                  </a:lnTo>
                  <a:lnTo>
                    <a:pt x="129686" y="743755"/>
                  </a:lnTo>
                  <a:lnTo>
                    <a:pt x="142073" y="732762"/>
                  </a:lnTo>
                  <a:lnTo>
                    <a:pt x="142516" y="733074"/>
                  </a:lnTo>
                  <a:lnTo>
                    <a:pt x="143007" y="735355"/>
                  </a:lnTo>
                  <a:lnTo>
                    <a:pt x="133620" y="747222"/>
                  </a:lnTo>
                  <a:lnTo>
                    <a:pt x="128652" y="752530"/>
                  </a:lnTo>
                  <a:lnTo>
                    <a:pt x="98921" y="769213"/>
                  </a:lnTo>
                  <a:lnTo>
                    <a:pt x="79502" y="780990"/>
                  </a:lnTo>
                  <a:lnTo>
                    <a:pt x="49374" y="807055"/>
                  </a:lnTo>
                  <a:lnTo>
                    <a:pt x="21523" y="827313"/>
                  </a:lnTo>
                  <a:lnTo>
                    <a:pt x="0" y="842353"/>
                  </a:lnTo>
                  <a:lnTo>
                    <a:pt x="15710" y="842550"/>
                  </a:lnTo>
                  <a:lnTo>
                    <a:pt x="44105" y="833463"/>
                  </a:lnTo>
                  <a:lnTo>
                    <a:pt x="75412" y="829840"/>
                  </a:lnTo>
                  <a:lnTo>
                    <a:pt x="105555" y="829505"/>
                  </a:lnTo>
                  <a:lnTo>
                    <a:pt x="130338" y="829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8" name="SMARTInkShape-38"/>
            <p:cNvSpPr/>
            <p:nvPr>
              <p:custDataLst>
                <p:tags r:id="rId4"/>
              </p:custDataLst>
            </p:nvPr>
          </p:nvSpPr>
          <p:spPr>
            <a:xfrm>
              <a:off x="8154687" y="3699755"/>
              <a:ext cx="166353" cy="94811"/>
            </a:xfrm>
            <a:custGeom>
              <a:avLst/>
              <a:gdLst/>
              <a:ahLst/>
              <a:cxnLst/>
              <a:rect l="0" t="0" r="0" b="0"/>
              <a:pathLst>
                <a:path w="166353" h="94811">
                  <a:moveTo>
                    <a:pt x="35724" y="36222"/>
                  </a:moveTo>
                  <a:lnTo>
                    <a:pt x="35724" y="36222"/>
                  </a:lnTo>
                  <a:lnTo>
                    <a:pt x="32257" y="39689"/>
                  </a:lnTo>
                  <a:lnTo>
                    <a:pt x="31961" y="42162"/>
                  </a:lnTo>
                  <a:lnTo>
                    <a:pt x="35012" y="52577"/>
                  </a:lnTo>
                  <a:lnTo>
                    <a:pt x="43704" y="74902"/>
                  </a:lnTo>
                  <a:lnTo>
                    <a:pt x="45398" y="77249"/>
                  </a:lnTo>
                  <a:lnTo>
                    <a:pt x="47281" y="83726"/>
                  </a:lnTo>
                  <a:lnTo>
                    <a:pt x="48761" y="94810"/>
                  </a:lnTo>
                  <a:lnTo>
                    <a:pt x="38444" y="77535"/>
                  </a:lnTo>
                  <a:lnTo>
                    <a:pt x="30142" y="55101"/>
                  </a:lnTo>
                  <a:lnTo>
                    <a:pt x="13063" y="28367"/>
                  </a:lnTo>
                  <a:lnTo>
                    <a:pt x="11139" y="22329"/>
                  </a:lnTo>
                  <a:lnTo>
                    <a:pt x="9900" y="20429"/>
                  </a:lnTo>
                  <a:lnTo>
                    <a:pt x="8348" y="19161"/>
                  </a:lnTo>
                  <a:lnTo>
                    <a:pt x="4688" y="17028"/>
                  </a:lnTo>
                  <a:lnTo>
                    <a:pt x="643" y="13661"/>
                  </a:lnTo>
                  <a:lnTo>
                    <a:pt x="0" y="12473"/>
                  </a:lnTo>
                  <a:lnTo>
                    <a:pt x="296" y="11680"/>
                  </a:lnTo>
                  <a:lnTo>
                    <a:pt x="9455" y="6942"/>
                  </a:lnTo>
                  <a:lnTo>
                    <a:pt x="40436" y="2074"/>
                  </a:lnTo>
                  <a:lnTo>
                    <a:pt x="58864" y="0"/>
                  </a:lnTo>
                  <a:lnTo>
                    <a:pt x="90476" y="2646"/>
                  </a:lnTo>
                  <a:lnTo>
                    <a:pt x="120963" y="8658"/>
                  </a:lnTo>
                  <a:lnTo>
                    <a:pt x="142954" y="16774"/>
                  </a:lnTo>
                  <a:lnTo>
                    <a:pt x="166352" y="29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2" name="SMARTInkShape-Group9"/>
          <p:cNvGrpSpPr/>
          <p:nvPr/>
        </p:nvGrpSpPr>
        <p:grpSpPr>
          <a:xfrm>
            <a:off x="6794250" y="4447903"/>
            <a:ext cx="468700" cy="260269"/>
            <a:chOff x="6794250" y="4447903"/>
            <a:chExt cx="468700" cy="260269"/>
          </a:xfrm>
        </p:grpSpPr>
        <p:sp>
          <p:nvSpPr>
            <p:cNvPr id="8210" name="SMARTInkShape-39"/>
            <p:cNvSpPr/>
            <p:nvPr>
              <p:custDataLst>
                <p:tags r:id="rId1"/>
              </p:custDataLst>
            </p:nvPr>
          </p:nvSpPr>
          <p:spPr>
            <a:xfrm>
              <a:off x="6794250" y="4447903"/>
              <a:ext cx="311268" cy="195891"/>
            </a:xfrm>
            <a:custGeom>
              <a:avLst/>
              <a:gdLst/>
              <a:ahLst/>
              <a:cxnLst/>
              <a:rect l="0" t="0" r="0" b="0"/>
              <a:pathLst>
                <a:path w="311268" h="195891">
                  <a:moveTo>
                    <a:pt x="181316" y="32657"/>
                  </a:moveTo>
                  <a:lnTo>
                    <a:pt x="181316" y="32657"/>
                  </a:lnTo>
                  <a:lnTo>
                    <a:pt x="160997" y="26529"/>
                  </a:lnTo>
                  <a:lnTo>
                    <a:pt x="149402" y="26205"/>
                  </a:lnTo>
                  <a:lnTo>
                    <a:pt x="118961" y="40847"/>
                  </a:lnTo>
                  <a:lnTo>
                    <a:pt x="87449" y="58949"/>
                  </a:lnTo>
                  <a:lnTo>
                    <a:pt x="55593" y="81047"/>
                  </a:lnTo>
                  <a:lnTo>
                    <a:pt x="26407" y="105858"/>
                  </a:lnTo>
                  <a:lnTo>
                    <a:pt x="12448" y="121031"/>
                  </a:lnTo>
                  <a:lnTo>
                    <a:pt x="1956" y="142925"/>
                  </a:lnTo>
                  <a:lnTo>
                    <a:pt x="0" y="150124"/>
                  </a:lnTo>
                  <a:lnTo>
                    <a:pt x="2366" y="165191"/>
                  </a:lnTo>
                  <a:lnTo>
                    <a:pt x="10362" y="184460"/>
                  </a:lnTo>
                  <a:lnTo>
                    <a:pt x="20670" y="189146"/>
                  </a:lnTo>
                  <a:lnTo>
                    <a:pt x="52217" y="195048"/>
                  </a:lnTo>
                  <a:lnTo>
                    <a:pt x="79050" y="195766"/>
                  </a:lnTo>
                  <a:lnTo>
                    <a:pt x="107472" y="195890"/>
                  </a:lnTo>
                  <a:lnTo>
                    <a:pt x="137664" y="193992"/>
                  </a:lnTo>
                  <a:lnTo>
                    <a:pt x="167371" y="190316"/>
                  </a:lnTo>
                  <a:lnTo>
                    <a:pt x="198858" y="182425"/>
                  </a:lnTo>
                  <a:lnTo>
                    <a:pt x="224856" y="167147"/>
                  </a:lnTo>
                  <a:lnTo>
                    <a:pt x="255562" y="141007"/>
                  </a:lnTo>
                  <a:lnTo>
                    <a:pt x="267741" y="127575"/>
                  </a:lnTo>
                  <a:lnTo>
                    <a:pt x="287881" y="95660"/>
                  </a:lnTo>
                  <a:lnTo>
                    <a:pt x="304224" y="65010"/>
                  </a:lnTo>
                  <a:lnTo>
                    <a:pt x="309657" y="49097"/>
                  </a:lnTo>
                  <a:lnTo>
                    <a:pt x="311267" y="35190"/>
                  </a:lnTo>
                  <a:lnTo>
                    <a:pt x="307773" y="26284"/>
                  </a:lnTo>
                  <a:lnTo>
                    <a:pt x="297171" y="12207"/>
                  </a:lnTo>
                  <a:lnTo>
                    <a:pt x="283376" y="4745"/>
                  </a:lnTo>
                  <a:lnTo>
                    <a:pt x="2205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1" name="SMARTInkShape-40"/>
            <p:cNvSpPr/>
            <p:nvPr>
              <p:custDataLst>
                <p:tags r:id="rId2"/>
              </p:custDataLst>
            </p:nvPr>
          </p:nvSpPr>
          <p:spPr>
            <a:xfrm>
              <a:off x="7084634" y="4558939"/>
              <a:ext cx="178316" cy="149233"/>
            </a:xfrm>
            <a:custGeom>
              <a:avLst/>
              <a:gdLst/>
              <a:ahLst/>
              <a:cxnLst/>
              <a:rect l="0" t="0" r="0" b="0"/>
              <a:pathLst>
                <a:path w="178316" h="149233">
                  <a:moveTo>
                    <a:pt x="47686" y="6530"/>
                  </a:moveTo>
                  <a:lnTo>
                    <a:pt x="47686" y="6530"/>
                  </a:lnTo>
                  <a:lnTo>
                    <a:pt x="42063" y="6530"/>
                  </a:lnTo>
                  <a:lnTo>
                    <a:pt x="44891" y="3062"/>
                  </a:lnTo>
                  <a:lnTo>
                    <a:pt x="48379" y="1360"/>
                  </a:lnTo>
                  <a:lnTo>
                    <a:pt x="73369" y="77"/>
                  </a:lnTo>
                  <a:lnTo>
                    <a:pt x="104750" y="1"/>
                  </a:lnTo>
                  <a:lnTo>
                    <a:pt x="107501" y="0"/>
                  </a:lnTo>
                  <a:lnTo>
                    <a:pt x="109333" y="725"/>
                  </a:lnTo>
                  <a:lnTo>
                    <a:pt x="110556" y="1934"/>
                  </a:lnTo>
                  <a:lnTo>
                    <a:pt x="111370" y="3466"/>
                  </a:lnTo>
                  <a:lnTo>
                    <a:pt x="110340" y="9038"/>
                  </a:lnTo>
                  <a:lnTo>
                    <a:pt x="96549" y="37609"/>
                  </a:lnTo>
                  <a:lnTo>
                    <a:pt x="72362" y="66108"/>
                  </a:lnTo>
                  <a:lnTo>
                    <a:pt x="43587" y="95480"/>
                  </a:lnTo>
                  <a:lnTo>
                    <a:pt x="11605" y="125358"/>
                  </a:lnTo>
                  <a:lnTo>
                    <a:pt x="1354" y="137129"/>
                  </a:lnTo>
                  <a:lnTo>
                    <a:pt x="107" y="140042"/>
                  </a:lnTo>
                  <a:lnTo>
                    <a:pt x="0" y="142709"/>
                  </a:lnTo>
                  <a:lnTo>
                    <a:pt x="656" y="145213"/>
                  </a:lnTo>
                  <a:lnTo>
                    <a:pt x="3270" y="146882"/>
                  </a:lnTo>
                  <a:lnTo>
                    <a:pt x="18076" y="149232"/>
                  </a:lnTo>
                  <a:lnTo>
                    <a:pt x="39074" y="149202"/>
                  </a:lnTo>
                  <a:lnTo>
                    <a:pt x="68010" y="141091"/>
                  </a:lnTo>
                  <a:lnTo>
                    <a:pt x="95001" y="132720"/>
                  </a:lnTo>
                  <a:lnTo>
                    <a:pt x="123472" y="126973"/>
                  </a:lnTo>
                  <a:lnTo>
                    <a:pt x="152711" y="124948"/>
                  </a:lnTo>
                  <a:lnTo>
                    <a:pt x="178315" y="124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77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0E2AB4-C0B2-4631-9856-43DAA82E0AAB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Discovery of Photosynthesis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C. B. van </a:t>
            </a:r>
            <a:r>
              <a:rPr lang="en-US" altLang="en-US" dirty="0" err="1" smtClean="0"/>
              <a:t>Niel</a:t>
            </a:r>
            <a:r>
              <a:rPr lang="en-US" altLang="en-US" dirty="0" smtClean="0"/>
              <a:t>, 1930’s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-proposed a general formula: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+H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A + light energy     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+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+ 2A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where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A is the electron donor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-van </a:t>
            </a:r>
            <a:r>
              <a:rPr lang="en-US" altLang="en-US" dirty="0" err="1" smtClean="0"/>
              <a:t>Niel</a:t>
            </a:r>
            <a:r>
              <a:rPr lang="en-US" altLang="en-US" dirty="0" smtClean="0"/>
              <a:t> identified water as the source of the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released from photosynthesis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-Robin Hill confirmed van </a:t>
            </a:r>
            <a:r>
              <a:rPr lang="en-US" altLang="en-US" dirty="0" err="1" smtClean="0"/>
              <a:t>Niel’s</a:t>
            </a:r>
            <a:r>
              <a:rPr lang="en-US" altLang="en-US" dirty="0" smtClean="0"/>
              <a:t> proposal that energy from the light reactions fuels carbon fixation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flipV="1">
            <a:off x="4038600" y="2971800"/>
            <a:ext cx="457200" cy="15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MARTInkShape-41"/>
          <p:cNvSpPr/>
          <p:nvPr>
            <p:custDataLst>
              <p:tags r:id="rId1"/>
            </p:custDataLst>
          </p:nvPr>
        </p:nvSpPr>
        <p:spPr>
          <a:xfrm>
            <a:off x="1286996" y="2706780"/>
            <a:ext cx="763870" cy="590571"/>
          </a:xfrm>
          <a:custGeom>
            <a:avLst/>
            <a:gdLst/>
            <a:ahLst/>
            <a:cxnLst/>
            <a:rect l="0" t="0" r="0" b="0"/>
            <a:pathLst>
              <a:path w="763870" h="590571">
                <a:moveTo>
                  <a:pt x="260953" y="3763"/>
                </a:moveTo>
                <a:lnTo>
                  <a:pt x="260953" y="3763"/>
                </a:lnTo>
                <a:lnTo>
                  <a:pt x="282267" y="1827"/>
                </a:lnTo>
                <a:lnTo>
                  <a:pt x="295100" y="0"/>
                </a:lnTo>
                <a:lnTo>
                  <a:pt x="323121" y="2804"/>
                </a:lnTo>
                <a:lnTo>
                  <a:pt x="352113" y="4362"/>
                </a:lnTo>
                <a:lnTo>
                  <a:pt x="379485" y="9370"/>
                </a:lnTo>
                <a:lnTo>
                  <a:pt x="405561" y="15326"/>
                </a:lnTo>
                <a:lnTo>
                  <a:pt x="437912" y="21556"/>
                </a:lnTo>
                <a:lnTo>
                  <a:pt x="463608" y="24759"/>
                </a:lnTo>
                <a:lnTo>
                  <a:pt x="494830" y="32343"/>
                </a:lnTo>
                <a:lnTo>
                  <a:pt x="521962" y="40103"/>
                </a:lnTo>
                <a:lnTo>
                  <a:pt x="548287" y="44324"/>
                </a:lnTo>
                <a:lnTo>
                  <a:pt x="576498" y="54018"/>
                </a:lnTo>
                <a:lnTo>
                  <a:pt x="593933" y="61148"/>
                </a:lnTo>
                <a:lnTo>
                  <a:pt x="621169" y="76885"/>
                </a:lnTo>
                <a:lnTo>
                  <a:pt x="652969" y="93722"/>
                </a:lnTo>
                <a:lnTo>
                  <a:pt x="670536" y="103231"/>
                </a:lnTo>
                <a:lnTo>
                  <a:pt x="698443" y="128917"/>
                </a:lnTo>
                <a:lnTo>
                  <a:pt x="722205" y="157189"/>
                </a:lnTo>
                <a:lnTo>
                  <a:pt x="734650" y="176255"/>
                </a:lnTo>
                <a:lnTo>
                  <a:pt x="746032" y="198299"/>
                </a:lnTo>
                <a:lnTo>
                  <a:pt x="758575" y="216845"/>
                </a:lnTo>
                <a:lnTo>
                  <a:pt x="762826" y="238248"/>
                </a:lnTo>
                <a:lnTo>
                  <a:pt x="763811" y="270470"/>
                </a:lnTo>
                <a:lnTo>
                  <a:pt x="763869" y="301968"/>
                </a:lnTo>
                <a:lnTo>
                  <a:pt x="763146" y="323925"/>
                </a:lnTo>
                <a:lnTo>
                  <a:pt x="754782" y="350948"/>
                </a:lnTo>
                <a:lnTo>
                  <a:pt x="745052" y="376759"/>
                </a:lnTo>
                <a:lnTo>
                  <a:pt x="733250" y="402346"/>
                </a:lnTo>
                <a:lnTo>
                  <a:pt x="713493" y="432799"/>
                </a:lnTo>
                <a:lnTo>
                  <a:pt x="687646" y="464756"/>
                </a:lnTo>
                <a:lnTo>
                  <a:pt x="655754" y="495764"/>
                </a:lnTo>
                <a:lnTo>
                  <a:pt x="630215" y="521194"/>
                </a:lnTo>
                <a:lnTo>
                  <a:pt x="600188" y="538070"/>
                </a:lnTo>
                <a:lnTo>
                  <a:pt x="567877" y="551949"/>
                </a:lnTo>
                <a:lnTo>
                  <a:pt x="535266" y="563229"/>
                </a:lnTo>
                <a:lnTo>
                  <a:pt x="502615" y="574167"/>
                </a:lnTo>
                <a:lnTo>
                  <a:pt x="472619" y="580703"/>
                </a:lnTo>
                <a:lnTo>
                  <a:pt x="450579" y="583124"/>
                </a:lnTo>
                <a:lnTo>
                  <a:pt x="421641" y="586421"/>
                </a:lnTo>
                <a:lnTo>
                  <a:pt x="392358" y="590570"/>
                </a:lnTo>
                <a:lnTo>
                  <a:pt x="364883" y="586901"/>
                </a:lnTo>
                <a:lnTo>
                  <a:pt x="332255" y="583488"/>
                </a:lnTo>
                <a:lnTo>
                  <a:pt x="301324" y="576041"/>
                </a:lnTo>
                <a:lnTo>
                  <a:pt x="269761" y="567581"/>
                </a:lnTo>
                <a:lnTo>
                  <a:pt x="241808" y="558922"/>
                </a:lnTo>
                <a:lnTo>
                  <a:pt x="215321" y="550223"/>
                </a:lnTo>
                <a:lnTo>
                  <a:pt x="188399" y="536302"/>
                </a:lnTo>
                <a:lnTo>
                  <a:pt x="157815" y="519575"/>
                </a:lnTo>
                <a:lnTo>
                  <a:pt x="130594" y="498827"/>
                </a:lnTo>
                <a:lnTo>
                  <a:pt x="104252" y="478978"/>
                </a:lnTo>
                <a:lnTo>
                  <a:pt x="78083" y="459146"/>
                </a:lnTo>
                <a:lnTo>
                  <a:pt x="50631" y="428792"/>
                </a:lnTo>
                <a:lnTo>
                  <a:pt x="41444" y="418604"/>
                </a:lnTo>
                <a:lnTo>
                  <a:pt x="36393" y="405367"/>
                </a:lnTo>
                <a:lnTo>
                  <a:pt x="32697" y="391259"/>
                </a:lnTo>
                <a:lnTo>
                  <a:pt x="17875" y="362270"/>
                </a:lnTo>
                <a:lnTo>
                  <a:pt x="8263" y="330239"/>
                </a:lnTo>
                <a:lnTo>
                  <a:pt x="3162" y="304190"/>
                </a:lnTo>
                <a:lnTo>
                  <a:pt x="722" y="274207"/>
                </a:lnTo>
                <a:lnTo>
                  <a:pt x="0" y="248148"/>
                </a:lnTo>
                <a:lnTo>
                  <a:pt x="3253" y="226638"/>
                </a:lnTo>
                <a:lnTo>
                  <a:pt x="18110" y="198450"/>
                </a:lnTo>
                <a:lnTo>
                  <a:pt x="27407" y="181675"/>
                </a:lnTo>
                <a:lnTo>
                  <a:pt x="54021" y="152188"/>
                </a:lnTo>
                <a:lnTo>
                  <a:pt x="86148" y="121744"/>
                </a:lnTo>
                <a:lnTo>
                  <a:pt x="111035" y="107461"/>
                </a:lnTo>
                <a:lnTo>
                  <a:pt x="141404" y="97651"/>
                </a:lnTo>
                <a:lnTo>
                  <a:pt x="172991" y="88725"/>
                </a:lnTo>
                <a:lnTo>
                  <a:pt x="201265" y="82156"/>
                </a:lnTo>
                <a:lnTo>
                  <a:pt x="228028" y="75613"/>
                </a:lnTo>
                <a:lnTo>
                  <a:pt x="254342" y="69078"/>
                </a:lnTo>
                <a:lnTo>
                  <a:pt x="280523" y="62546"/>
                </a:lnTo>
                <a:lnTo>
                  <a:pt x="306666" y="57949"/>
                </a:lnTo>
                <a:lnTo>
                  <a:pt x="332796" y="56588"/>
                </a:lnTo>
                <a:lnTo>
                  <a:pt x="360859" y="56184"/>
                </a:lnTo>
                <a:lnTo>
                  <a:pt x="390219" y="56065"/>
                </a:lnTo>
                <a:lnTo>
                  <a:pt x="437301" y="625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42"/>
          <p:cNvSpPr/>
          <p:nvPr>
            <p:custDataLst>
              <p:tags r:id="rId2"/>
            </p:custDataLst>
          </p:nvPr>
        </p:nvSpPr>
        <p:spPr>
          <a:xfrm>
            <a:off x="6598353" y="2664823"/>
            <a:ext cx="624483" cy="600761"/>
          </a:xfrm>
          <a:custGeom>
            <a:avLst/>
            <a:gdLst/>
            <a:ahLst/>
            <a:cxnLst/>
            <a:rect l="0" t="0" r="0" b="0"/>
            <a:pathLst>
              <a:path w="624483" h="600761">
                <a:moveTo>
                  <a:pt x="194332" y="6531"/>
                </a:moveTo>
                <a:lnTo>
                  <a:pt x="194332" y="6531"/>
                </a:lnTo>
                <a:lnTo>
                  <a:pt x="200999" y="5805"/>
                </a:lnTo>
                <a:lnTo>
                  <a:pt x="210359" y="3064"/>
                </a:lnTo>
                <a:lnTo>
                  <a:pt x="241737" y="4375"/>
                </a:lnTo>
                <a:lnTo>
                  <a:pt x="268862" y="7508"/>
                </a:lnTo>
                <a:lnTo>
                  <a:pt x="294949" y="11320"/>
                </a:lnTo>
                <a:lnTo>
                  <a:pt x="322600" y="17545"/>
                </a:lnTo>
                <a:lnTo>
                  <a:pt x="348856" y="23987"/>
                </a:lnTo>
                <a:lnTo>
                  <a:pt x="374293" y="31217"/>
                </a:lnTo>
                <a:lnTo>
                  <a:pt x="404697" y="46296"/>
                </a:lnTo>
                <a:lnTo>
                  <a:pt x="429867" y="58953"/>
                </a:lnTo>
                <a:lnTo>
                  <a:pt x="460911" y="76234"/>
                </a:lnTo>
                <a:lnTo>
                  <a:pt x="492496" y="98838"/>
                </a:lnTo>
                <a:lnTo>
                  <a:pt x="520453" y="122333"/>
                </a:lnTo>
                <a:lnTo>
                  <a:pt x="552776" y="150850"/>
                </a:lnTo>
                <a:lnTo>
                  <a:pt x="580587" y="182962"/>
                </a:lnTo>
                <a:lnTo>
                  <a:pt x="596288" y="209747"/>
                </a:lnTo>
                <a:lnTo>
                  <a:pt x="610678" y="240304"/>
                </a:lnTo>
                <a:lnTo>
                  <a:pt x="620723" y="267520"/>
                </a:lnTo>
                <a:lnTo>
                  <a:pt x="624482" y="298350"/>
                </a:lnTo>
                <a:lnTo>
                  <a:pt x="623289" y="326157"/>
                </a:lnTo>
                <a:lnTo>
                  <a:pt x="619748" y="356083"/>
                </a:lnTo>
                <a:lnTo>
                  <a:pt x="614559" y="384733"/>
                </a:lnTo>
                <a:lnTo>
                  <a:pt x="611549" y="404764"/>
                </a:lnTo>
                <a:lnTo>
                  <a:pt x="600199" y="431037"/>
                </a:lnTo>
                <a:lnTo>
                  <a:pt x="587287" y="457193"/>
                </a:lnTo>
                <a:lnTo>
                  <a:pt x="570760" y="483324"/>
                </a:lnTo>
                <a:lnTo>
                  <a:pt x="557125" y="502194"/>
                </a:lnTo>
                <a:lnTo>
                  <a:pt x="525857" y="531694"/>
                </a:lnTo>
                <a:lnTo>
                  <a:pt x="510922" y="548699"/>
                </a:lnTo>
                <a:lnTo>
                  <a:pt x="487305" y="563978"/>
                </a:lnTo>
                <a:lnTo>
                  <a:pt x="456278" y="580520"/>
                </a:lnTo>
                <a:lnTo>
                  <a:pt x="427450" y="593346"/>
                </a:lnTo>
                <a:lnTo>
                  <a:pt x="397700" y="599401"/>
                </a:lnTo>
                <a:lnTo>
                  <a:pt x="374010" y="600450"/>
                </a:lnTo>
                <a:lnTo>
                  <a:pt x="345138" y="600760"/>
                </a:lnTo>
                <a:lnTo>
                  <a:pt x="312578" y="596377"/>
                </a:lnTo>
                <a:lnTo>
                  <a:pt x="287506" y="593506"/>
                </a:lnTo>
                <a:lnTo>
                  <a:pt x="261693" y="584834"/>
                </a:lnTo>
                <a:lnTo>
                  <a:pt x="235659" y="575894"/>
                </a:lnTo>
                <a:lnTo>
                  <a:pt x="208835" y="560827"/>
                </a:lnTo>
                <a:lnTo>
                  <a:pt x="179681" y="546122"/>
                </a:lnTo>
                <a:lnTo>
                  <a:pt x="147654" y="523952"/>
                </a:lnTo>
                <a:lnTo>
                  <a:pt x="131495" y="512993"/>
                </a:lnTo>
                <a:lnTo>
                  <a:pt x="103381" y="484240"/>
                </a:lnTo>
                <a:lnTo>
                  <a:pt x="76864" y="457381"/>
                </a:lnTo>
                <a:lnTo>
                  <a:pt x="51386" y="426621"/>
                </a:lnTo>
                <a:lnTo>
                  <a:pt x="31624" y="398828"/>
                </a:lnTo>
                <a:lnTo>
                  <a:pt x="20090" y="377009"/>
                </a:lnTo>
                <a:lnTo>
                  <a:pt x="9692" y="347097"/>
                </a:lnTo>
                <a:lnTo>
                  <a:pt x="1375" y="319498"/>
                </a:lnTo>
                <a:lnTo>
                  <a:pt x="0" y="296011"/>
                </a:lnTo>
                <a:lnTo>
                  <a:pt x="5669" y="268203"/>
                </a:lnTo>
                <a:lnTo>
                  <a:pt x="13778" y="238277"/>
                </a:lnTo>
                <a:lnTo>
                  <a:pt x="27582" y="209627"/>
                </a:lnTo>
                <a:lnTo>
                  <a:pt x="42350" y="183003"/>
                </a:lnTo>
                <a:lnTo>
                  <a:pt x="49133" y="169871"/>
                </a:lnTo>
                <a:lnTo>
                  <a:pt x="69293" y="143702"/>
                </a:lnTo>
                <a:lnTo>
                  <a:pt x="90934" y="117568"/>
                </a:lnTo>
                <a:lnTo>
                  <a:pt x="116899" y="92166"/>
                </a:lnTo>
                <a:lnTo>
                  <a:pt x="147294" y="72419"/>
                </a:lnTo>
                <a:lnTo>
                  <a:pt x="177945" y="54542"/>
                </a:lnTo>
                <a:lnTo>
                  <a:pt x="206814" y="41399"/>
                </a:lnTo>
                <a:lnTo>
                  <a:pt x="234881" y="28313"/>
                </a:lnTo>
                <a:lnTo>
                  <a:pt x="261582" y="18710"/>
                </a:lnTo>
                <a:lnTo>
                  <a:pt x="291346" y="11269"/>
                </a:lnTo>
                <a:lnTo>
                  <a:pt x="319677" y="4468"/>
                </a:lnTo>
                <a:lnTo>
                  <a:pt x="3837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2"/>
          <p:cNvGrpSpPr/>
          <p:nvPr/>
        </p:nvGrpSpPr>
        <p:grpSpPr>
          <a:xfrm>
            <a:off x="5375382" y="5277430"/>
            <a:ext cx="2560221" cy="951948"/>
            <a:chOff x="5375382" y="5277430"/>
            <a:chExt cx="2560221" cy="951948"/>
          </a:xfrm>
        </p:grpSpPr>
        <p:sp>
          <p:nvSpPr>
            <p:cNvPr id="4" name="SMARTInkShape-43"/>
            <p:cNvSpPr/>
            <p:nvPr>
              <p:custDataLst>
                <p:tags r:id="rId3"/>
              </p:custDataLst>
            </p:nvPr>
          </p:nvSpPr>
          <p:spPr>
            <a:xfrm>
              <a:off x="6937112" y="5963194"/>
              <a:ext cx="142958" cy="124098"/>
            </a:xfrm>
            <a:custGeom>
              <a:avLst/>
              <a:gdLst/>
              <a:ahLst/>
              <a:cxnLst/>
              <a:rect l="0" t="0" r="0" b="0"/>
              <a:pathLst>
                <a:path w="142958" h="124098">
                  <a:moveTo>
                    <a:pt x="44985" y="0"/>
                  </a:moveTo>
                  <a:lnTo>
                    <a:pt x="44985" y="0"/>
                  </a:lnTo>
                  <a:lnTo>
                    <a:pt x="44985" y="6935"/>
                  </a:lnTo>
                  <a:lnTo>
                    <a:pt x="41115" y="14210"/>
                  </a:lnTo>
                  <a:lnTo>
                    <a:pt x="32711" y="28401"/>
                  </a:lnTo>
                  <a:lnTo>
                    <a:pt x="23689" y="44459"/>
                  </a:lnTo>
                  <a:lnTo>
                    <a:pt x="7638" y="69823"/>
                  </a:lnTo>
                  <a:lnTo>
                    <a:pt x="1746" y="87373"/>
                  </a:lnTo>
                  <a:lnTo>
                    <a:pt x="0" y="105233"/>
                  </a:lnTo>
                  <a:lnTo>
                    <a:pt x="481" y="109344"/>
                  </a:lnTo>
                  <a:lnTo>
                    <a:pt x="1527" y="112085"/>
                  </a:lnTo>
                  <a:lnTo>
                    <a:pt x="8421" y="119950"/>
                  </a:lnTo>
                  <a:lnTo>
                    <a:pt x="16397" y="122254"/>
                  </a:lnTo>
                  <a:lnTo>
                    <a:pt x="42725" y="123733"/>
                  </a:lnTo>
                  <a:lnTo>
                    <a:pt x="70845" y="123989"/>
                  </a:lnTo>
                  <a:lnTo>
                    <a:pt x="97936" y="124076"/>
                  </a:lnTo>
                  <a:lnTo>
                    <a:pt x="142957" y="124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"/>
            <p:cNvSpPr/>
            <p:nvPr>
              <p:custDataLst>
                <p:tags r:id="rId4"/>
              </p:custDataLst>
            </p:nvPr>
          </p:nvSpPr>
          <p:spPr>
            <a:xfrm>
              <a:off x="6936377" y="5924005"/>
              <a:ext cx="13063" cy="1"/>
            </a:xfrm>
            <a:custGeom>
              <a:avLst/>
              <a:gdLst/>
              <a:ahLst/>
              <a:cxnLst/>
              <a:rect l="0" t="0" r="0" b="0"/>
              <a:pathLst>
                <a:path w="13063" h="1">
                  <a:moveTo>
                    <a:pt x="0" y="0"/>
                  </a:moveTo>
                  <a:lnTo>
                    <a:pt x="0" y="0"/>
                  </a:lnTo>
                  <a:lnTo>
                    <a:pt x="130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"/>
            <p:cNvSpPr/>
            <p:nvPr>
              <p:custDataLst>
                <p:tags r:id="rId5"/>
              </p:custDataLst>
            </p:nvPr>
          </p:nvSpPr>
          <p:spPr>
            <a:xfrm>
              <a:off x="6864531" y="6041572"/>
              <a:ext cx="1" cy="32657"/>
            </a:xfrm>
            <a:custGeom>
              <a:avLst/>
              <a:gdLst/>
              <a:ahLst/>
              <a:cxnLst/>
              <a:rect l="0" t="0" r="0" b="0"/>
              <a:pathLst>
                <a:path w="1" h="32657">
                  <a:moveTo>
                    <a:pt x="0" y="0"/>
                  </a:moveTo>
                  <a:lnTo>
                    <a:pt x="0" y="0"/>
                  </a:lnTo>
                  <a:lnTo>
                    <a:pt x="0" y="32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"/>
            <p:cNvSpPr/>
            <p:nvPr>
              <p:custDataLst>
                <p:tags r:id="rId6"/>
              </p:custDataLst>
            </p:nvPr>
          </p:nvSpPr>
          <p:spPr>
            <a:xfrm>
              <a:off x="6766034" y="5786846"/>
              <a:ext cx="36947" cy="306978"/>
            </a:xfrm>
            <a:custGeom>
              <a:avLst/>
              <a:gdLst/>
              <a:ahLst/>
              <a:cxnLst/>
              <a:rect l="0" t="0" r="0" b="0"/>
              <a:pathLst>
                <a:path w="36947" h="306978">
                  <a:moveTo>
                    <a:pt x="33183" y="0"/>
                  </a:moveTo>
                  <a:lnTo>
                    <a:pt x="33183" y="0"/>
                  </a:lnTo>
                  <a:lnTo>
                    <a:pt x="36651" y="0"/>
                  </a:lnTo>
                  <a:lnTo>
                    <a:pt x="36946" y="1451"/>
                  </a:lnTo>
                  <a:lnTo>
                    <a:pt x="33822" y="28584"/>
                  </a:lnTo>
                  <a:lnTo>
                    <a:pt x="28820" y="58703"/>
                  </a:lnTo>
                  <a:lnTo>
                    <a:pt x="26568" y="83353"/>
                  </a:lnTo>
                  <a:lnTo>
                    <a:pt x="22353" y="109041"/>
                  </a:lnTo>
                  <a:lnTo>
                    <a:pt x="20056" y="135037"/>
                  </a:lnTo>
                  <a:lnTo>
                    <a:pt x="15102" y="161124"/>
                  </a:lnTo>
                  <a:lnTo>
                    <a:pt x="9763" y="187239"/>
                  </a:lnTo>
                  <a:lnTo>
                    <a:pt x="7859" y="213361"/>
                  </a:lnTo>
                  <a:lnTo>
                    <a:pt x="6569" y="238760"/>
                  </a:lnTo>
                  <a:lnTo>
                    <a:pt x="0" y="267215"/>
                  </a:lnTo>
                  <a:lnTo>
                    <a:pt x="526" y="306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7"/>
            <p:cNvSpPr/>
            <p:nvPr>
              <p:custDataLst>
                <p:tags r:id="rId7"/>
              </p:custDataLst>
            </p:nvPr>
          </p:nvSpPr>
          <p:spPr>
            <a:xfrm>
              <a:off x="6603606" y="5943600"/>
              <a:ext cx="82599" cy="129514"/>
            </a:xfrm>
            <a:custGeom>
              <a:avLst/>
              <a:gdLst/>
              <a:ahLst/>
              <a:cxnLst/>
              <a:rect l="0" t="0" r="0" b="0"/>
              <a:pathLst>
                <a:path w="82599" h="129514">
                  <a:moveTo>
                    <a:pt x="38857" y="58782"/>
                  </a:moveTo>
                  <a:lnTo>
                    <a:pt x="38857" y="58782"/>
                  </a:lnTo>
                  <a:lnTo>
                    <a:pt x="35390" y="58782"/>
                  </a:lnTo>
                  <a:lnTo>
                    <a:pt x="26299" y="62250"/>
                  </a:lnTo>
                  <a:lnTo>
                    <a:pt x="14413" y="71341"/>
                  </a:lnTo>
                  <a:lnTo>
                    <a:pt x="9850" y="77185"/>
                  </a:lnTo>
                  <a:lnTo>
                    <a:pt x="1351" y="101674"/>
                  </a:lnTo>
                  <a:lnTo>
                    <a:pt x="0" y="116120"/>
                  </a:lnTo>
                  <a:lnTo>
                    <a:pt x="616" y="118779"/>
                  </a:lnTo>
                  <a:lnTo>
                    <a:pt x="1751" y="120552"/>
                  </a:lnTo>
                  <a:lnTo>
                    <a:pt x="3234" y="121733"/>
                  </a:lnTo>
                  <a:lnTo>
                    <a:pt x="23253" y="128955"/>
                  </a:lnTo>
                  <a:lnTo>
                    <a:pt x="26277" y="129513"/>
                  </a:lnTo>
                  <a:lnTo>
                    <a:pt x="40935" y="126831"/>
                  </a:lnTo>
                  <a:lnTo>
                    <a:pt x="48972" y="121441"/>
                  </a:lnTo>
                  <a:lnTo>
                    <a:pt x="71394" y="96035"/>
                  </a:lnTo>
                  <a:lnTo>
                    <a:pt x="80348" y="73530"/>
                  </a:lnTo>
                  <a:lnTo>
                    <a:pt x="82598" y="52025"/>
                  </a:lnTo>
                  <a:lnTo>
                    <a:pt x="78266" y="29042"/>
                  </a:lnTo>
                  <a:lnTo>
                    <a:pt x="584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8"/>
            <p:cNvSpPr/>
            <p:nvPr>
              <p:custDataLst>
                <p:tags r:id="rId8"/>
              </p:custDataLst>
            </p:nvPr>
          </p:nvSpPr>
          <p:spPr>
            <a:xfrm>
              <a:off x="6443453" y="5852160"/>
              <a:ext cx="120027" cy="240564"/>
            </a:xfrm>
            <a:custGeom>
              <a:avLst/>
              <a:gdLst/>
              <a:ahLst/>
              <a:cxnLst/>
              <a:rect l="0" t="0" r="0" b="0"/>
              <a:pathLst>
                <a:path w="120027" h="240564">
                  <a:moveTo>
                    <a:pt x="42256" y="0"/>
                  </a:moveTo>
                  <a:lnTo>
                    <a:pt x="42256" y="0"/>
                  </a:lnTo>
                  <a:lnTo>
                    <a:pt x="45723" y="0"/>
                  </a:lnTo>
                  <a:lnTo>
                    <a:pt x="46745" y="726"/>
                  </a:lnTo>
                  <a:lnTo>
                    <a:pt x="47426" y="1935"/>
                  </a:lnTo>
                  <a:lnTo>
                    <a:pt x="48182" y="6665"/>
                  </a:lnTo>
                  <a:lnTo>
                    <a:pt x="48707" y="37002"/>
                  </a:lnTo>
                  <a:lnTo>
                    <a:pt x="43557" y="65608"/>
                  </a:lnTo>
                  <a:lnTo>
                    <a:pt x="37641" y="91446"/>
                  </a:lnTo>
                  <a:lnTo>
                    <a:pt x="30567" y="123857"/>
                  </a:lnTo>
                  <a:lnTo>
                    <a:pt x="17477" y="155417"/>
                  </a:lnTo>
                  <a:lnTo>
                    <a:pt x="11933" y="175952"/>
                  </a:lnTo>
                  <a:lnTo>
                    <a:pt x="6592" y="202395"/>
                  </a:lnTo>
                  <a:lnTo>
                    <a:pt x="0" y="216704"/>
                  </a:lnTo>
                  <a:lnTo>
                    <a:pt x="297" y="217041"/>
                  </a:lnTo>
                  <a:lnTo>
                    <a:pt x="1220" y="216539"/>
                  </a:lnTo>
                  <a:lnTo>
                    <a:pt x="18163" y="187175"/>
                  </a:lnTo>
                  <a:lnTo>
                    <a:pt x="44391" y="154865"/>
                  </a:lnTo>
                  <a:lnTo>
                    <a:pt x="57204" y="141838"/>
                  </a:lnTo>
                  <a:lnTo>
                    <a:pt x="70875" y="135079"/>
                  </a:lnTo>
                  <a:lnTo>
                    <a:pt x="80617" y="134542"/>
                  </a:lnTo>
                  <a:lnTo>
                    <a:pt x="101655" y="137541"/>
                  </a:lnTo>
                  <a:lnTo>
                    <a:pt x="103626" y="138865"/>
                  </a:lnTo>
                  <a:lnTo>
                    <a:pt x="113726" y="156607"/>
                  </a:lnTo>
                  <a:lnTo>
                    <a:pt x="118586" y="172837"/>
                  </a:lnTo>
                  <a:lnTo>
                    <a:pt x="120026" y="186840"/>
                  </a:lnTo>
                  <a:lnTo>
                    <a:pt x="115299" y="212825"/>
                  </a:lnTo>
                  <a:lnTo>
                    <a:pt x="108731" y="225054"/>
                  </a:lnTo>
                  <a:lnTo>
                    <a:pt x="101796" y="233314"/>
                  </a:lnTo>
                  <a:lnTo>
                    <a:pt x="93877" y="237952"/>
                  </a:lnTo>
                  <a:lnTo>
                    <a:pt x="79323" y="240563"/>
                  </a:lnTo>
                  <a:lnTo>
                    <a:pt x="68890" y="240448"/>
                  </a:lnTo>
                  <a:lnTo>
                    <a:pt x="4225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9"/>
            <p:cNvSpPr/>
            <p:nvPr>
              <p:custDataLst>
                <p:tags r:id="rId9"/>
              </p:custDataLst>
            </p:nvPr>
          </p:nvSpPr>
          <p:spPr>
            <a:xfrm>
              <a:off x="6257706" y="6028508"/>
              <a:ext cx="90844" cy="91442"/>
            </a:xfrm>
            <a:custGeom>
              <a:avLst/>
              <a:gdLst/>
              <a:ahLst/>
              <a:cxnLst/>
              <a:rect l="0" t="0" r="0" b="0"/>
              <a:pathLst>
                <a:path w="90844" h="91442">
                  <a:moveTo>
                    <a:pt x="58185" y="0"/>
                  </a:moveTo>
                  <a:lnTo>
                    <a:pt x="58185" y="0"/>
                  </a:lnTo>
                  <a:lnTo>
                    <a:pt x="54718" y="0"/>
                  </a:lnTo>
                  <a:lnTo>
                    <a:pt x="51080" y="1936"/>
                  </a:lnTo>
                  <a:lnTo>
                    <a:pt x="20143" y="25273"/>
                  </a:lnTo>
                  <a:lnTo>
                    <a:pt x="15878" y="33246"/>
                  </a:lnTo>
                  <a:lnTo>
                    <a:pt x="12531" y="41627"/>
                  </a:lnTo>
                  <a:lnTo>
                    <a:pt x="3937" y="54506"/>
                  </a:lnTo>
                  <a:lnTo>
                    <a:pt x="298" y="69926"/>
                  </a:lnTo>
                  <a:lnTo>
                    <a:pt x="0" y="72744"/>
                  </a:lnTo>
                  <a:lnTo>
                    <a:pt x="1252" y="74621"/>
                  </a:lnTo>
                  <a:lnTo>
                    <a:pt x="3539" y="75874"/>
                  </a:lnTo>
                  <a:lnTo>
                    <a:pt x="6514" y="76708"/>
                  </a:lnTo>
                  <a:lnTo>
                    <a:pt x="9949" y="75813"/>
                  </a:lnTo>
                  <a:lnTo>
                    <a:pt x="17637" y="70948"/>
                  </a:lnTo>
                  <a:lnTo>
                    <a:pt x="40861" y="40693"/>
                  </a:lnTo>
                  <a:lnTo>
                    <a:pt x="56330" y="16158"/>
                  </a:lnTo>
                  <a:lnTo>
                    <a:pt x="56949" y="15852"/>
                  </a:lnTo>
                  <a:lnTo>
                    <a:pt x="57360" y="16373"/>
                  </a:lnTo>
                  <a:lnTo>
                    <a:pt x="63367" y="44802"/>
                  </a:lnTo>
                  <a:lnTo>
                    <a:pt x="72659" y="71091"/>
                  </a:lnTo>
                  <a:lnTo>
                    <a:pt x="82320" y="86395"/>
                  </a:lnTo>
                  <a:lnTo>
                    <a:pt x="90843" y="91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0"/>
            <p:cNvSpPr/>
            <p:nvPr>
              <p:custDataLst>
                <p:tags r:id="rId10"/>
              </p:custDataLst>
            </p:nvPr>
          </p:nvSpPr>
          <p:spPr>
            <a:xfrm>
              <a:off x="6120045" y="6030864"/>
              <a:ext cx="91344" cy="89086"/>
            </a:xfrm>
            <a:custGeom>
              <a:avLst/>
              <a:gdLst/>
              <a:ahLst/>
              <a:cxnLst/>
              <a:rect l="0" t="0" r="0" b="0"/>
              <a:pathLst>
                <a:path w="91344" h="89086">
                  <a:moveTo>
                    <a:pt x="6435" y="4176"/>
                  </a:moveTo>
                  <a:lnTo>
                    <a:pt x="6435" y="4176"/>
                  </a:lnTo>
                  <a:lnTo>
                    <a:pt x="6435" y="15423"/>
                  </a:lnTo>
                  <a:lnTo>
                    <a:pt x="10198" y="33249"/>
                  </a:lnTo>
                  <a:lnTo>
                    <a:pt x="5459" y="62035"/>
                  </a:lnTo>
                  <a:lnTo>
                    <a:pt x="0" y="88459"/>
                  </a:lnTo>
                  <a:lnTo>
                    <a:pt x="17398" y="58563"/>
                  </a:lnTo>
                  <a:lnTo>
                    <a:pt x="27980" y="32874"/>
                  </a:lnTo>
                  <a:lnTo>
                    <a:pt x="55270" y="1178"/>
                  </a:lnTo>
                  <a:lnTo>
                    <a:pt x="56409" y="0"/>
                  </a:lnTo>
                  <a:lnTo>
                    <a:pt x="57893" y="666"/>
                  </a:lnTo>
                  <a:lnTo>
                    <a:pt x="61479" y="5277"/>
                  </a:lnTo>
                  <a:lnTo>
                    <a:pt x="70213" y="34996"/>
                  </a:lnTo>
                  <a:lnTo>
                    <a:pt x="81966" y="63410"/>
                  </a:lnTo>
                  <a:lnTo>
                    <a:pt x="84694" y="76962"/>
                  </a:lnTo>
                  <a:lnTo>
                    <a:pt x="91343" y="89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1"/>
            <p:cNvSpPr/>
            <p:nvPr>
              <p:custDataLst>
                <p:tags r:id="rId11"/>
              </p:custDataLst>
            </p:nvPr>
          </p:nvSpPr>
          <p:spPr>
            <a:xfrm>
              <a:off x="5924006" y="6048103"/>
              <a:ext cx="78378" cy="19595"/>
            </a:xfrm>
            <a:custGeom>
              <a:avLst/>
              <a:gdLst/>
              <a:ahLst/>
              <a:cxnLst/>
              <a:rect l="0" t="0" r="0" b="0"/>
              <a:pathLst>
                <a:path w="78378" h="19595">
                  <a:moveTo>
                    <a:pt x="78377" y="0"/>
                  </a:moveTo>
                  <a:lnTo>
                    <a:pt x="78377" y="0"/>
                  </a:lnTo>
                  <a:lnTo>
                    <a:pt x="67948" y="725"/>
                  </a:lnTo>
                  <a:lnTo>
                    <a:pt x="37152" y="8063"/>
                  </a:lnTo>
                  <a:lnTo>
                    <a:pt x="0" y="19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2"/>
            <p:cNvSpPr/>
            <p:nvPr>
              <p:custDataLst>
                <p:tags r:id="rId12"/>
              </p:custDataLst>
            </p:nvPr>
          </p:nvSpPr>
          <p:spPr>
            <a:xfrm>
              <a:off x="5995851" y="5910943"/>
              <a:ext cx="44509" cy="254727"/>
            </a:xfrm>
            <a:custGeom>
              <a:avLst/>
              <a:gdLst/>
              <a:ahLst/>
              <a:cxnLst/>
              <a:rect l="0" t="0" r="0" b="0"/>
              <a:pathLst>
                <a:path w="44509" h="254727">
                  <a:moveTo>
                    <a:pt x="0" y="0"/>
                  </a:moveTo>
                  <a:lnTo>
                    <a:pt x="0" y="0"/>
                  </a:lnTo>
                  <a:lnTo>
                    <a:pt x="726" y="30370"/>
                  </a:lnTo>
                  <a:lnTo>
                    <a:pt x="5624" y="62809"/>
                  </a:lnTo>
                  <a:lnTo>
                    <a:pt x="13197" y="87633"/>
                  </a:lnTo>
                  <a:lnTo>
                    <a:pt x="21167" y="116841"/>
                  </a:lnTo>
                  <a:lnTo>
                    <a:pt x="28124" y="145008"/>
                  </a:lnTo>
                  <a:lnTo>
                    <a:pt x="31314" y="175206"/>
                  </a:lnTo>
                  <a:lnTo>
                    <a:pt x="35727" y="203668"/>
                  </a:lnTo>
                  <a:lnTo>
                    <a:pt x="41630" y="230485"/>
                  </a:lnTo>
                  <a:lnTo>
                    <a:pt x="44508" y="246414"/>
                  </a:lnTo>
                  <a:lnTo>
                    <a:pt x="44187" y="249184"/>
                  </a:lnTo>
                  <a:lnTo>
                    <a:pt x="43246" y="251031"/>
                  </a:lnTo>
                  <a:lnTo>
                    <a:pt x="39189" y="254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3"/>
            <p:cNvSpPr/>
            <p:nvPr>
              <p:custDataLst>
                <p:tags r:id="rId13"/>
              </p:custDataLst>
            </p:nvPr>
          </p:nvSpPr>
          <p:spPr>
            <a:xfrm>
              <a:off x="5852323" y="5858691"/>
              <a:ext cx="110872" cy="370687"/>
            </a:xfrm>
            <a:custGeom>
              <a:avLst/>
              <a:gdLst/>
              <a:ahLst/>
              <a:cxnLst/>
              <a:rect l="0" t="0" r="0" b="0"/>
              <a:pathLst>
                <a:path w="110872" h="370687">
                  <a:moveTo>
                    <a:pt x="110871" y="130629"/>
                  </a:moveTo>
                  <a:lnTo>
                    <a:pt x="110871" y="130629"/>
                  </a:lnTo>
                  <a:lnTo>
                    <a:pt x="110871" y="137563"/>
                  </a:lnTo>
                  <a:lnTo>
                    <a:pt x="107001" y="144839"/>
                  </a:lnTo>
                  <a:lnTo>
                    <a:pt x="98597" y="159029"/>
                  </a:lnTo>
                  <a:lnTo>
                    <a:pt x="82538" y="189711"/>
                  </a:lnTo>
                  <a:lnTo>
                    <a:pt x="66321" y="222109"/>
                  </a:lnTo>
                  <a:lnTo>
                    <a:pt x="49712" y="253417"/>
                  </a:lnTo>
                  <a:lnTo>
                    <a:pt x="37515" y="278932"/>
                  </a:lnTo>
                  <a:lnTo>
                    <a:pt x="28256" y="304151"/>
                  </a:lnTo>
                  <a:lnTo>
                    <a:pt x="18095" y="326460"/>
                  </a:lnTo>
                  <a:lnTo>
                    <a:pt x="11990" y="353831"/>
                  </a:lnTo>
                  <a:lnTo>
                    <a:pt x="1074" y="370686"/>
                  </a:lnTo>
                  <a:lnTo>
                    <a:pt x="0" y="343661"/>
                  </a:lnTo>
                  <a:lnTo>
                    <a:pt x="1821" y="319298"/>
                  </a:lnTo>
                  <a:lnTo>
                    <a:pt x="6956" y="293695"/>
                  </a:lnTo>
                  <a:lnTo>
                    <a:pt x="15009" y="265788"/>
                  </a:lnTo>
                  <a:lnTo>
                    <a:pt x="24652" y="236474"/>
                  </a:lnTo>
                  <a:lnTo>
                    <a:pt x="34041" y="207469"/>
                  </a:lnTo>
                  <a:lnTo>
                    <a:pt x="46015" y="177828"/>
                  </a:lnTo>
                  <a:lnTo>
                    <a:pt x="56820" y="150662"/>
                  </a:lnTo>
                  <a:lnTo>
                    <a:pt x="64618" y="124227"/>
                  </a:lnTo>
                  <a:lnTo>
                    <a:pt x="73460" y="98010"/>
                  </a:lnTo>
                  <a:lnTo>
                    <a:pt x="85983" y="66612"/>
                  </a:lnTo>
                  <a:lnTo>
                    <a:pt x="97684" y="34764"/>
                  </a:lnTo>
                  <a:lnTo>
                    <a:pt x="110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4"/>
            <p:cNvSpPr/>
            <p:nvPr>
              <p:custDataLst>
                <p:tags r:id="rId14"/>
              </p:custDataLst>
            </p:nvPr>
          </p:nvSpPr>
          <p:spPr>
            <a:xfrm>
              <a:off x="5375382" y="5277430"/>
              <a:ext cx="2560221" cy="646576"/>
            </a:xfrm>
            <a:custGeom>
              <a:avLst/>
              <a:gdLst/>
              <a:ahLst/>
              <a:cxnLst/>
              <a:rect l="0" t="0" r="0" b="0"/>
              <a:pathLst>
                <a:path w="2560221" h="646576">
                  <a:moveTo>
                    <a:pt x="2148824" y="19558"/>
                  </a:moveTo>
                  <a:lnTo>
                    <a:pt x="2148824" y="19558"/>
                  </a:lnTo>
                  <a:lnTo>
                    <a:pt x="2177045" y="31424"/>
                  </a:lnTo>
                  <a:lnTo>
                    <a:pt x="2206515" y="46308"/>
                  </a:lnTo>
                  <a:lnTo>
                    <a:pt x="2224942" y="55062"/>
                  </a:lnTo>
                  <a:lnTo>
                    <a:pt x="2251107" y="61487"/>
                  </a:lnTo>
                  <a:lnTo>
                    <a:pt x="2283757" y="77054"/>
                  </a:lnTo>
                  <a:lnTo>
                    <a:pt x="2313849" y="91291"/>
                  </a:lnTo>
                  <a:lnTo>
                    <a:pt x="2346281" y="104457"/>
                  </a:lnTo>
                  <a:lnTo>
                    <a:pt x="2357777" y="109542"/>
                  </a:lnTo>
                  <a:lnTo>
                    <a:pt x="2390425" y="127810"/>
                  </a:lnTo>
                  <a:lnTo>
                    <a:pt x="2414140" y="139222"/>
                  </a:lnTo>
                  <a:lnTo>
                    <a:pt x="2421077" y="145555"/>
                  </a:lnTo>
                  <a:lnTo>
                    <a:pt x="2427305" y="152483"/>
                  </a:lnTo>
                  <a:lnTo>
                    <a:pt x="2455917" y="171596"/>
                  </a:lnTo>
                  <a:lnTo>
                    <a:pt x="2486151" y="200198"/>
                  </a:lnTo>
                  <a:lnTo>
                    <a:pt x="2510410" y="228884"/>
                  </a:lnTo>
                  <a:lnTo>
                    <a:pt x="2533616" y="261113"/>
                  </a:lnTo>
                  <a:lnTo>
                    <a:pt x="2549385" y="291694"/>
                  </a:lnTo>
                  <a:lnTo>
                    <a:pt x="2552472" y="301295"/>
                  </a:lnTo>
                  <a:lnTo>
                    <a:pt x="2555536" y="320407"/>
                  </a:lnTo>
                  <a:lnTo>
                    <a:pt x="2559362" y="334034"/>
                  </a:lnTo>
                  <a:lnTo>
                    <a:pt x="2560220" y="357291"/>
                  </a:lnTo>
                  <a:lnTo>
                    <a:pt x="2558331" y="363912"/>
                  </a:lnTo>
                  <a:lnTo>
                    <a:pt x="2555798" y="369999"/>
                  </a:lnTo>
                  <a:lnTo>
                    <a:pt x="2550571" y="389949"/>
                  </a:lnTo>
                  <a:lnTo>
                    <a:pt x="2532203" y="418390"/>
                  </a:lnTo>
                  <a:lnTo>
                    <a:pt x="2526043" y="426143"/>
                  </a:lnTo>
                  <a:lnTo>
                    <a:pt x="2518218" y="438968"/>
                  </a:lnTo>
                  <a:lnTo>
                    <a:pt x="2489914" y="471625"/>
                  </a:lnTo>
                  <a:lnTo>
                    <a:pt x="2484025" y="478831"/>
                  </a:lnTo>
                  <a:lnTo>
                    <a:pt x="2455669" y="501389"/>
                  </a:lnTo>
                  <a:lnTo>
                    <a:pt x="2424309" y="522550"/>
                  </a:lnTo>
                  <a:lnTo>
                    <a:pt x="2394107" y="537155"/>
                  </a:lnTo>
                  <a:lnTo>
                    <a:pt x="2362043" y="552400"/>
                  </a:lnTo>
                  <a:lnTo>
                    <a:pt x="2337549" y="565453"/>
                  </a:lnTo>
                  <a:lnTo>
                    <a:pt x="2309971" y="573916"/>
                  </a:lnTo>
                  <a:lnTo>
                    <a:pt x="2282689" y="581021"/>
                  </a:lnTo>
                  <a:lnTo>
                    <a:pt x="2253965" y="589922"/>
                  </a:lnTo>
                  <a:lnTo>
                    <a:pt x="2232806" y="594303"/>
                  </a:lnTo>
                  <a:lnTo>
                    <a:pt x="2207195" y="598669"/>
                  </a:lnTo>
                  <a:lnTo>
                    <a:pt x="2181298" y="603029"/>
                  </a:lnTo>
                  <a:lnTo>
                    <a:pt x="2149173" y="609563"/>
                  </a:lnTo>
                  <a:lnTo>
                    <a:pt x="2121269" y="616095"/>
                  </a:lnTo>
                  <a:lnTo>
                    <a:pt x="2090323" y="620315"/>
                  </a:lnTo>
                  <a:lnTo>
                    <a:pt x="2065530" y="624683"/>
                  </a:lnTo>
                  <a:lnTo>
                    <a:pt x="2039800" y="627026"/>
                  </a:lnTo>
                  <a:lnTo>
                    <a:pt x="2013792" y="631268"/>
                  </a:lnTo>
                  <a:lnTo>
                    <a:pt x="1984798" y="633573"/>
                  </a:lnTo>
                  <a:lnTo>
                    <a:pt x="1956422" y="636685"/>
                  </a:lnTo>
                  <a:lnTo>
                    <a:pt x="1925143" y="639048"/>
                  </a:lnTo>
                  <a:lnTo>
                    <a:pt x="1895153" y="639749"/>
                  </a:lnTo>
                  <a:lnTo>
                    <a:pt x="1866753" y="639956"/>
                  </a:lnTo>
                  <a:lnTo>
                    <a:pt x="1839953" y="643485"/>
                  </a:lnTo>
                  <a:lnTo>
                    <a:pt x="1813627" y="645660"/>
                  </a:lnTo>
                  <a:lnTo>
                    <a:pt x="1787443" y="646305"/>
                  </a:lnTo>
                  <a:lnTo>
                    <a:pt x="1761300" y="646495"/>
                  </a:lnTo>
                  <a:lnTo>
                    <a:pt x="1731702" y="646551"/>
                  </a:lnTo>
                  <a:lnTo>
                    <a:pt x="1703418" y="646568"/>
                  </a:lnTo>
                  <a:lnTo>
                    <a:pt x="1676653" y="646574"/>
                  </a:lnTo>
                  <a:lnTo>
                    <a:pt x="1650338" y="646575"/>
                  </a:lnTo>
                  <a:lnTo>
                    <a:pt x="1624156" y="643108"/>
                  </a:lnTo>
                  <a:lnTo>
                    <a:pt x="1594546" y="640952"/>
                  </a:lnTo>
                  <a:lnTo>
                    <a:pt x="1566259" y="640313"/>
                  </a:lnTo>
                  <a:lnTo>
                    <a:pt x="1536026" y="640124"/>
                  </a:lnTo>
                  <a:lnTo>
                    <a:pt x="1507554" y="636600"/>
                  </a:lnTo>
                  <a:lnTo>
                    <a:pt x="1477266" y="634428"/>
                  </a:lnTo>
                  <a:lnTo>
                    <a:pt x="1448778" y="633784"/>
                  </a:lnTo>
                  <a:lnTo>
                    <a:pt x="1418485" y="633593"/>
                  </a:lnTo>
                  <a:lnTo>
                    <a:pt x="1386529" y="630069"/>
                  </a:lnTo>
                  <a:lnTo>
                    <a:pt x="1357547" y="627896"/>
                  </a:lnTo>
                  <a:lnTo>
                    <a:pt x="1330575" y="627253"/>
                  </a:lnTo>
                  <a:lnTo>
                    <a:pt x="1300731" y="627062"/>
                  </a:lnTo>
                  <a:lnTo>
                    <a:pt x="1272374" y="627005"/>
                  </a:lnTo>
                  <a:lnTo>
                    <a:pt x="1242120" y="626988"/>
                  </a:lnTo>
                  <a:lnTo>
                    <a:pt x="1213642" y="626983"/>
                  </a:lnTo>
                  <a:lnTo>
                    <a:pt x="1183353" y="626982"/>
                  </a:lnTo>
                  <a:lnTo>
                    <a:pt x="1154864" y="626982"/>
                  </a:lnTo>
                  <a:lnTo>
                    <a:pt x="1128038" y="630449"/>
                  </a:lnTo>
                  <a:lnTo>
                    <a:pt x="1101705" y="629137"/>
                  </a:lnTo>
                  <a:lnTo>
                    <a:pt x="1075518" y="627620"/>
                  </a:lnTo>
                  <a:lnTo>
                    <a:pt x="1049374" y="627171"/>
                  </a:lnTo>
                  <a:lnTo>
                    <a:pt x="1019776" y="623570"/>
                  </a:lnTo>
                  <a:lnTo>
                    <a:pt x="991492" y="621374"/>
                  </a:lnTo>
                  <a:lnTo>
                    <a:pt x="964728" y="620723"/>
                  </a:lnTo>
                  <a:lnTo>
                    <a:pt x="938412" y="620531"/>
                  </a:lnTo>
                  <a:lnTo>
                    <a:pt x="912230" y="620474"/>
                  </a:lnTo>
                  <a:lnTo>
                    <a:pt x="882621" y="620457"/>
                  </a:lnTo>
                  <a:lnTo>
                    <a:pt x="857801" y="616985"/>
                  </a:lnTo>
                  <a:lnTo>
                    <a:pt x="833191" y="614827"/>
                  </a:lnTo>
                  <a:lnTo>
                    <a:pt x="807514" y="614188"/>
                  </a:lnTo>
                  <a:lnTo>
                    <a:pt x="781522" y="610531"/>
                  </a:lnTo>
                  <a:lnTo>
                    <a:pt x="751968" y="608318"/>
                  </a:lnTo>
                  <a:lnTo>
                    <a:pt x="727165" y="604196"/>
                  </a:lnTo>
                  <a:lnTo>
                    <a:pt x="702560" y="601845"/>
                  </a:lnTo>
                  <a:lnTo>
                    <a:pt x="673418" y="601149"/>
                  </a:lnTo>
                  <a:lnTo>
                    <a:pt x="640766" y="600914"/>
                  </a:lnTo>
                  <a:lnTo>
                    <a:pt x="615678" y="600147"/>
                  </a:lnTo>
                  <a:lnTo>
                    <a:pt x="589860" y="596372"/>
                  </a:lnTo>
                  <a:lnTo>
                    <a:pt x="563825" y="594931"/>
                  </a:lnTo>
                  <a:lnTo>
                    <a:pt x="537727" y="593778"/>
                  </a:lnTo>
                  <a:lnTo>
                    <a:pt x="509432" y="589889"/>
                  </a:lnTo>
                  <a:lnTo>
                    <a:pt x="483792" y="588724"/>
                  </a:lnTo>
                  <a:lnTo>
                    <a:pt x="451198" y="584601"/>
                  </a:lnTo>
                  <a:lnTo>
                    <a:pt x="426463" y="582746"/>
                  </a:lnTo>
                  <a:lnTo>
                    <a:pt x="401439" y="581195"/>
                  </a:lnTo>
                  <a:lnTo>
                    <a:pt x="375110" y="576242"/>
                  </a:lnTo>
                  <a:lnTo>
                    <a:pt x="346709" y="568067"/>
                  </a:lnTo>
                  <a:lnTo>
                    <a:pt x="320134" y="559464"/>
                  </a:lnTo>
                  <a:lnTo>
                    <a:pt x="290157" y="550776"/>
                  </a:lnTo>
                  <a:lnTo>
                    <a:pt x="264883" y="542072"/>
                  </a:lnTo>
                  <a:lnTo>
                    <a:pt x="235835" y="533364"/>
                  </a:lnTo>
                  <a:lnTo>
                    <a:pt x="207722" y="517309"/>
                  </a:lnTo>
                  <a:lnTo>
                    <a:pt x="176165" y="505241"/>
                  </a:lnTo>
                  <a:lnTo>
                    <a:pt x="157414" y="497857"/>
                  </a:lnTo>
                  <a:lnTo>
                    <a:pt x="126509" y="473606"/>
                  </a:lnTo>
                  <a:lnTo>
                    <a:pt x="95559" y="451945"/>
                  </a:lnTo>
                  <a:lnTo>
                    <a:pt x="65708" y="425272"/>
                  </a:lnTo>
                  <a:lnTo>
                    <a:pt x="48151" y="410520"/>
                  </a:lnTo>
                  <a:lnTo>
                    <a:pt x="21516" y="380910"/>
                  </a:lnTo>
                  <a:lnTo>
                    <a:pt x="4700" y="358301"/>
                  </a:lnTo>
                  <a:lnTo>
                    <a:pt x="1381" y="340463"/>
                  </a:lnTo>
                  <a:lnTo>
                    <a:pt x="168" y="310289"/>
                  </a:lnTo>
                  <a:lnTo>
                    <a:pt x="0" y="280321"/>
                  </a:lnTo>
                  <a:lnTo>
                    <a:pt x="717" y="271887"/>
                  </a:lnTo>
                  <a:lnTo>
                    <a:pt x="11125" y="241473"/>
                  </a:lnTo>
                  <a:lnTo>
                    <a:pt x="18927" y="226261"/>
                  </a:lnTo>
                  <a:lnTo>
                    <a:pt x="43049" y="195113"/>
                  </a:lnTo>
                  <a:lnTo>
                    <a:pt x="54916" y="183899"/>
                  </a:lnTo>
                  <a:lnTo>
                    <a:pt x="69801" y="164611"/>
                  </a:lnTo>
                  <a:lnTo>
                    <a:pt x="100431" y="144354"/>
                  </a:lnTo>
                  <a:lnTo>
                    <a:pt x="130256" y="124696"/>
                  </a:lnTo>
                  <a:lnTo>
                    <a:pt x="157551" y="113259"/>
                  </a:lnTo>
                  <a:lnTo>
                    <a:pt x="186895" y="102548"/>
                  </a:lnTo>
                  <a:lnTo>
                    <a:pt x="212845" y="92771"/>
                  </a:lnTo>
                  <a:lnTo>
                    <a:pt x="234322" y="87213"/>
                  </a:lnTo>
                  <a:lnTo>
                    <a:pt x="264552" y="81867"/>
                  </a:lnTo>
                  <a:lnTo>
                    <a:pt x="293262" y="73824"/>
                  </a:lnTo>
                  <a:lnTo>
                    <a:pt x="319898" y="65246"/>
                  </a:lnTo>
                  <a:lnTo>
                    <a:pt x="346125" y="56564"/>
                  </a:lnTo>
                  <a:lnTo>
                    <a:pt x="377484" y="52349"/>
                  </a:lnTo>
                  <a:lnTo>
                    <a:pt x="403008" y="47981"/>
                  </a:lnTo>
                  <a:lnTo>
                    <a:pt x="428956" y="46365"/>
                  </a:lnTo>
                  <a:lnTo>
                    <a:pt x="455029" y="45160"/>
                  </a:lnTo>
                  <a:lnTo>
                    <a:pt x="481864" y="41255"/>
                  </a:lnTo>
                  <a:lnTo>
                    <a:pt x="511023" y="39050"/>
                  </a:lnTo>
                  <a:lnTo>
                    <a:pt x="543051" y="34106"/>
                  </a:lnTo>
                  <a:lnTo>
                    <a:pt x="570438" y="31126"/>
                  </a:lnTo>
                  <a:lnTo>
                    <a:pt x="599597" y="27582"/>
                  </a:lnTo>
                  <a:lnTo>
                    <a:pt x="628557" y="24596"/>
                  </a:lnTo>
                  <a:lnTo>
                    <a:pt x="658184" y="21051"/>
                  </a:lnTo>
                  <a:lnTo>
                    <a:pt x="687282" y="20001"/>
                  </a:lnTo>
                  <a:lnTo>
                    <a:pt x="718884" y="19690"/>
                  </a:lnTo>
                  <a:lnTo>
                    <a:pt x="751229" y="19597"/>
                  </a:lnTo>
                  <a:lnTo>
                    <a:pt x="783794" y="19570"/>
                  </a:lnTo>
                  <a:lnTo>
                    <a:pt x="816424" y="19562"/>
                  </a:lnTo>
                  <a:lnTo>
                    <a:pt x="849073" y="17624"/>
                  </a:lnTo>
                  <a:lnTo>
                    <a:pt x="879793" y="14389"/>
                  </a:lnTo>
                  <a:lnTo>
                    <a:pt x="909215" y="13431"/>
                  </a:lnTo>
                  <a:lnTo>
                    <a:pt x="940913" y="13146"/>
                  </a:lnTo>
                  <a:lnTo>
                    <a:pt x="973286" y="11127"/>
                  </a:lnTo>
                  <a:lnTo>
                    <a:pt x="1005860" y="7868"/>
                  </a:lnTo>
                  <a:lnTo>
                    <a:pt x="1038492" y="6902"/>
                  </a:lnTo>
                  <a:lnTo>
                    <a:pt x="1071141" y="4681"/>
                  </a:lnTo>
                  <a:lnTo>
                    <a:pt x="1103796" y="1362"/>
                  </a:lnTo>
                  <a:lnTo>
                    <a:pt x="1136452" y="378"/>
                  </a:lnTo>
                  <a:lnTo>
                    <a:pt x="1169109" y="87"/>
                  </a:lnTo>
                  <a:lnTo>
                    <a:pt x="1201767" y="1935"/>
                  </a:lnTo>
                  <a:lnTo>
                    <a:pt x="1234424" y="5144"/>
                  </a:lnTo>
                  <a:lnTo>
                    <a:pt x="1267081" y="6095"/>
                  </a:lnTo>
                  <a:lnTo>
                    <a:pt x="1297803" y="6377"/>
                  </a:lnTo>
                  <a:lnTo>
                    <a:pt x="1327225" y="6460"/>
                  </a:lnTo>
                  <a:lnTo>
                    <a:pt x="1356989" y="4550"/>
                  </a:lnTo>
                  <a:lnTo>
                    <a:pt x="1386128" y="1323"/>
                  </a:lnTo>
                  <a:lnTo>
                    <a:pt x="1415807" y="366"/>
                  </a:lnTo>
                  <a:lnTo>
                    <a:pt x="1444921" y="84"/>
                  </a:lnTo>
                  <a:lnTo>
                    <a:pt x="1476528" y="0"/>
                  </a:lnTo>
                  <a:lnTo>
                    <a:pt x="1506939" y="1910"/>
                  </a:lnTo>
                  <a:lnTo>
                    <a:pt x="1536270" y="5137"/>
                  </a:lnTo>
                  <a:lnTo>
                    <a:pt x="1566007" y="6093"/>
                  </a:lnTo>
                  <a:lnTo>
                    <a:pt x="1595137" y="8312"/>
                  </a:lnTo>
                  <a:lnTo>
                    <a:pt x="1624814" y="11630"/>
                  </a:lnTo>
                  <a:lnTo>
                    <a:pt x="1653927" y="12613"/>
                  </a:lnTo>
                  <a:lnTo>
                    <a:pt x="1683599" y="14839"/>
                  </a:lnTo>
                  <a:lnTo>
                    <a:pt x="1712710" y="18160"/>
                  </a:lnTo>
                  <a:lnTo>
                    <a:pt x="1742382" y="21079"/>
                  </a:lnTo>
                  <a:lnTo>
                    <a:pt x="1771493" y="24605"/>
                  </a:lnTo>
                  <a:lnTo>
                    <a:pt x="1801164" y="25650"/>
                  </a:lnTo>
                  <a:lnTo>
                    <a:pt x="1828342" y="27895"/>
                  </a:lnTo>
                  <a:lnTo>
                    <a:pt x="1854778" y="31221"/>
                  </a:lnTo>
                  <a:lnTo>
                    <a:pt x="1880996" y="32206"/>
                  </a:lnTo>
                  <a:lnTo>
                    <a:pt x="1909084" y="32498"/>
                  </a:lnTo>
                  <a:lnTo>
                    <a:pt x="1930513" y="32567"/>
                  </a:lnTo>
                  <a:lnTo>
                    <a:pt x="1954550" y="32597"/>
                  </a:lnTo>
                  <a:lnTo>
                    <a:pt x="1977814" y="32610"/>
                  </a:lnTo>
                  <a:lnTo>
                    <a:pt x="2007440" y="34554"/>
                  </a:lnTo>
                  <a:lnTo>
                    <a:pt x="2031942" y="37790"/>
                  </a:lnTo>
                  <a:lnTo>
                    <a:pt x="2062760" y="38883"/>
                  </a:lnTo>
                  <a:lnTo>
                    <a:pt x="2093569" y="39073"/>
                  </a:lnTo>
                  <a:lnTo>
                    <a:pt x="2117735" y="41052"/>
                  </a:lnTo>
                  <a:lnTo>
                    <a:pt x="2148078" y="44311"/>
                  </a:lnTo>
                  <a:lnTo>
                    <a:pt x="2174802" y="45413"/>
                  </a:lnTo>
                  <a:lnTo>
                    <a:pt x="2204902" y="45604"/>
                  </a:lnTo>
                  <a:lnTo>
                    <a:pt x="2230996" y="45660"/>
                  </a:lnTo>
                  <a:lnTo>
                    <a:pt x="2259450" y="45677"/>
                  </a:lnTo>
                  <a:lnTo>
                    <a:pt x="2305578" y="45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885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E39C1C-5B3E-4E79-B1E4-C76C2CFC6B6B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Pigments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photon</a:t>
            </a:r>
            <a:r>
              <a:rPr lang="en-US" altLang="en-US" smtClean="0"/>
              <a:t>: a particle of light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-acts as a discrete bundle of energy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-energy content of a photon is inversely proportional to the wavelength of the light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photoelectric effect</a:t>
            </a:r>
            <a:r>
              <a:rPr lang="en-US" altLang="en-US" smtClean="0"/>
              <a:t>: removal of an electron from a molecule by light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-occurs when photons transfer energy to electrons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2" name="SMARTInkShape-55"/>
          <p:cNvSpPr/>
          <p:nvPr>
            <p:custDataLst>
              <p:tags r:id="rId1"/>
            </p:custDataLst>
          </p:nvPr>
        </p:nvSpPr>
        <p:spPr>
          <a:xfrm>
            <a:off x="6368166" y="418143"/>
            <a:ext cx="2553760" cy="2089475"/>
          </a:xfrm>
          <a:custGeom>
            <a:avLst/>
            <a:gdLst/>
            <a:ahLst/>
            <a:cxnLst/>
            <a:rect l="0" t="0" r="0" b="0"/>
            <a:pathLst>
              <a:path w="2553760" h="2089475">
                <a:moveTo>
                  <a:pt x="2109628" y="372160"/>
                </a:moveTo>
                <a:lnTo>
                  <a:pt x="2109628" y="372160"/>
                </a:lnTo>
                <a:lnTo>
                  <a:pt x="2108903" y="365494"/>
                </a:lnTo>
                <a:lnTo>
                  <a:pt x="2103687" y="351316"/>
                </a:lnTo>
                <a:lnTo>
                  <a:pt x="2080995" y="319855"/>
                </a:lnTo>
                <a:lnTo>
                  <a:pt x="2054061" y="292545"/>
                </a:lnTo>
                <a:lnTo>
                  <a:pt x="2023068" y="267548"/>
                </a:lnTo>
                <a:lnTo>
                  <a:pt x="1990556" y="241522"/>
                </a:lnTo>
                <a:lnTo>
                  <a:pt x="1957911" y="215405"/>
                </a:lnTo>
                <a:lnTo>
                  <a:pt x="1925255" y="191215"/>
                </a:lnTo>
                <a:lnTo>
                  <a:pt x="1908647" y="181387"/>
                </a:lnTo>
                <a:lnTo>
                  <a:pt x="1877289" y="161673"/>
                </a:lnTo>
                <a:lnTo>
                  <a:pt x="1848922" y="145444"/>
                </a:lnTo>
                <a:lnTo>
                  <a:pt x="1822354" y="132751"/>
                </a:lnTo>
                <a:lnTo>
                  <a:pt x="1792271" y="117019"/>
                </a:lnTo>
                <a:lnTo>
                  <a:pt x="1764257" y="106184"/>
                </a:lnTo>
                <a:lnTo>
                  <a:pt x="1737572" y="96442"/>
                </a:lnTo>
                <a:lnTo>
                  <a:pt x="1709346" y="86298"/>
                </a:lnTo>
                <a:lnTo>
                  <a:pt x="1679937" y="76761"/>
                </a:lnTo>
                <a:lnTo>
                  <a:pt x="1650902" y="66678"/>
                </a:lnTo>
                <a:lnTo>
                  <a:pt x="1621255" y="59094"/>
                </a:lnTo>
                <a:lnTo>
                  <a:pt x="1592150" y="52251"/>
                </a:lnTo>
                <a:lnTo>
                  <a:pt x="1560545" y="45627"/>
                </a:lnTo>
                <a:lnTo>
                  <a:pt x="1528200" y="39069"/>
                </a:lnTo>
                <a:lnTo>
                  <a:pt x="1495635" y="32529"/>
                </a:lnTo>
                <a:lnTo>
                  <a:pt x="1463006" y="25995"/>
                </a:lnTo>
                <a:lnTo>
                  <a:pt x="1430356" y="19463"/>
                </a:lnTo>
                <a:lnTo>
                  <a:pt x="1397702" y="14867"/>
                </a:lnTo>
                <a:lnTo>
                  <a:pt x="1375205" y="13066"/>
                </a:lnTo>
                <a:lnTo>
                  <a:pt x="1350692" y="9846"/>
                </a:lnTo>
                <a:lnTo>
                  <a:pt x="1325284" y="7932"/>
                </a:lnTo>
                <a:lnTo>
                  <a:pt x="1300202" y="6355"/>
                </a:lnTo>
                <a:lnTo>
                  <a:pt x="1276960" y="3235"/>
                </a:lnTo>
                <a:lnTo>
                  <a:pt x="1252598" y="1365"/>
                </a:lnTo>
                <a:lnTo>
                  <a:pt x="1227983" y="533"/>
                </a:lnTo>
                <a:lnTo>
                  <a:pt x="1204948" y="164"/>
                </a:lnTo>
                <a:lnTo>
                  <a:pt x="1180679" y="0"/>
                </a:lnTo>
                <a:lnTo>
                  <a:pt x="1156105" y="653"/>
                </a:lnTo>
                <a:lnTo>
                  <a:pt x="1133088" y="3362"/>
                </a:lnTo>
                <a:lnTo>
                  <a:pt x="1110762" y="5050"/>
                </a:lnTo>
                <a:lnTo>
                  <a:pt x="1088745" y="5800"/>
                </a:lnTo>
                <a:lnTo>
                  <a:pt x="1066864" y="6133"/>
                </a:lnTo>
                <a:lnTo>
                  <a:pt x="1043109" y="8217"/>
                </a:lnTo>
                <a:lnTo>
                  <a:pt x="1018762" y="10836"/>
                </a:lnTo>
                <a:lnTo>
                  <a:pt x="995847" y="12000"/>
                </a:lnTo>
                <a:lnTo>
                  <a:pt x="973566" y="14453"/>
                </a:lnTo>
                <a:lnTo>
                  <a:pt x="951569" y="17962"/>
                </a:lnTo>
                <a:lnTo>
                  <a:pt x="929697" y="21940"/>
                </a:lnTo>
                <a:lnTo>
                  <a:pt x="905946" y="26128"/>
                </a:lnTo>
                <a:lnTo>
                  <a:pt x="882327" y="30408"/>
                </a:lnTo>
                <a:lnTo>
                  <a:pt x="851258" y="36897"/>
                </a:lnTo>
                <a:lnTo>
                  <a:pt x="827541" y="41242"/>
                </a:lnTo>
                <a:lnTo>
                  <a:pt x="804421" y="45592"/>
                </a:lnTo>
                <a:lnTo>
                  <a:pt x="782050" y="49944"/>
                </a:lnTo>
                <a:lnTo>
                  <a:pt x="760013" y="54298"/>
                </a:lnTo>
                <a:lnTo>
                  <a:pt x="738123" y="58652"/>
                </a:lnTo>
                <a:lnTo>
                  <a:pt x="716299" y="63006"/>
                </a:lnTo>
                <a:lnTo>
                  <a:pt x="694504" y="67360"/>
                </a:lnTo>
                <a:lnTo>
                  <a:pt x="672722" y="73649"/>
                </a:lnTo>
                <a:lnTo>
                  <a:pt x="650947" y="80557"/>
                </a:lnTo>
                <a:lnTo>
                  <a:pt x="629173" y="86046"/>
                </a:lnTo>
                <a:lnTo>
                  <a:pt x="607400" y="92840"/>
                </a:lnTo>
                <a:lnTo>
                  <a:pt x="585629" y="100698"/>
                </a:lnTo>
                <a:lnTo>
                  <a:pt x="563857" y="109028"/>
                </a:lnTo>
                <a:lnTo>
                  <a:pt x="531200" y="118411"/>
                </a:lnTo>
                <a:lnTo>
                  <a:pt x="498543" y="129254"/>
                </a:lnTo>
                <a:lnTo>
                  <a:pt x="465885" y="141660"/>
                </a:lnTo>
                <a:lnTo>
                  <a:pt x="440163" y="154528"/>
                </a:lnTo>
                <a:lnTo>
                  <a:pt x="415285" y="171000"/>
                </a:lnTo>
                <a:lnTo>
                  <a:pt x="389530" y="186202"/>
                </a:lnTo>
                <a:lnTo>
                  <a:pt x="359309" y="204342"/>
                </a:lnTo>
                <a:lnTo>
                  <a:pt x="328074" y="221902"/>
                </a:lnTo>
                <a:lnTo>
                  <a:pt x="300724" y="242814"/>
                </a:lnTo>
                <a:lnTo>
                  <a:pt x="269868" y="263422"/>
                </a:lnTo>
                <a:lnTo>
                  <a:pt x="242055" y="285770"/>
                </a:lnTo>
                <a:lnTo>
                  <a:pt x="215596" y="307843"/>
                </a:lnTo>
                <a:lnTo>
                  <a:pt x="184803" y="339634"/>
                </a:lnTo>
                <a:lnTo>
                  <a:pt x="162067" y="372177"/>
                </a:lnTo>
                <a:lnTo>
                  <a:pt x="144971" y="404819"/>
                </a:lnTo>
                <a:lnTo>
                  <a:pt x="128255" y="435432"/>
                </a:lnTo>
                <a:lnTo>
                  <a:pt x="110977" y="463196"/>
                </a:lnTo>
                <a:lnTo>
                  <a:pt x="97054" y="489646"/>
                </a:lnTo>
                <a:lnTo>
                  <a:pt x="82102" y="520324"/>
                </a:lnTo>
                <a:lnTo>
                  <a:pt x="67106" y="550037"/>
                </a:lnTo>
                <a:lnTo>
                  <a:pt x="59297" y="575087"/>
                </a:lnTo>
                <a:lnTo>
                  <a:pt x="50157" y="606091"/>
                </a:lnTo>
                <a:lnTo>
                  <a:pt x="41364" y="637669"/>
                </a:lnTo>
                <a:lnTo>
                  <a:pt x="34573" y="667559"/>
                </a:lnTo>
                <a:lnTo>
                  <a:pt x="31273" y="692640"/>
                </a:lnTo>
                <a:lnTo>
                  <a:pt x="25700" y="718456"/>
                </a:lnTo>
                <a:lnTo>
                  <a:pt x="21387" y="744490"/>
                </a:lnTo>
                <a:lnTo>
                  <a:pt x="18173" y="770588"/>
                </a:lnTo>
                <a:lnTo>
                  <a:pt x="12626" y="796706"/>
                </a:lnTo>
                <a:lnTo>
                  <a:pt x="8321" y="824765"/>
                </a:lnTo>
                <a:lnTo>
                  <a:pt x="7046" y="854124"/>
                </a:lnTo>
                <a:lnTo>
                  <a:pt x="6667" y="881208"/>
                </a:lnTo>
                <a:lnTo>
                  <a:pt x="6539" y="912899"/>
                </a:lnTo>
                <a:lnTo>
                  <a:pt x="6515" y="945338"/>
                </a:lnTo>
                <a:lnTo>
                  <a:pt x="5784" y="973226"/>
                </a:lnTo>
                <a:lnTo>
                  <a:pt x="3042" y="998771"/>
                </a:lnTo>
                <a:lnTo>
                  <a:pt x="885" y="1031311"/>
                </a:lnTo>
                <a:lnTo>
                  <a:pt x="246" y="1059337"/>
                </a:lnTo>
                <a:lnTo>
                  <a:pt x="57" y="1086026"/>
                </a:lnTo>
                <a:lnTo>
                  <a:pt x="0" y="1112318"/>
                </a:lnTo>
                <a:lnTo>
                  <a:pt x="3451" y="1138493"/>
                </a:lnTo>
                <a:lnTo>
                  <a:pt x="5602" y="1168101"/>
                </a:lnTo>
                <a:lnTo>
                  <a:pt x="9707" y="1196387"/>
                </a:lnTo>
                <a:lnTo>
                  <a:pt x="15520" y="1223153"/>
                </a:lnTo>
                <a:lnTo>
                  <a:pt x="19706" y="1246526"/>
                </a:lnTo>
                <a:lnTo>
                  <a:pt x="23985" y="1271670"/>
                </a:lnTo>
                <a:lnTo>
                  <a:pt x="30474" y="1301420"/>
                </a:lnTo>
                <a:lnTo>
                  <a:pt x="41104" y="1331345"/>
                </a:lnTo>
                <a:lnTo>
                  <a:pt x="56966" y="1361688"/>
                </a:lnTo>
                <a:lnTo>
                  <a:pt x="66292" y="1387036"/>
                </a:lnTo>
                <a:lnTo>
                  <a:pt x="77118" y="1412931"/>
                </a:lnTo>
                <a:lnTo>
                  <a:pt x="93780" y="1443199"/>
                </a:lnTo>
                <a:lnTo>
                  <a:pt x="106712" y="1467874"/>
                </a:lnTo>
                <a:lnTo>
                  <a:pt x="124085" y="1500283"/>
                </a:lnTo>
                <a:lnTo>
                  <a:pt x="144960" y="1531331"/>
                </a:lnTo>
                <a:lnTo>
                  <a:pt x="170049" y="1560930"/>
                </a:lnTo>
                <a:lnTo>
                  <a:pt x="189464" y="1585488"/>
                </a:lnTo>
                <a:lnTo>
                  <a:pt x="209005" y="1611150"/>
                </a:lnTo>
                <a:lnTo>
                  <a:pt x="229309" y="1637138"/>
                </a:lnTo>
                <a:lnTo>
                  <a:pt x="252662" y="1662497"/>
                </a:lnTo>
                <a:lnTo>
                  <a:pt x="282361" y="1692873"/>
                </a:lnTo>
                <a:lnTo>
                  <a:pt x="307409" y="1716103"/>
                </a:lnTo>
                <a:lnTo>
                  <a:pt x="333214" y="1736775"/>
                </a:lnTo>
                <a:lnTo>
                  <a:pt x="364473" y="1766732"/>
                </a:lnTo>
                <a:lnTo>
                  <a:pt x="392339" y="1795388"/>
                </a:lnTo>
                <a:lnTo>
                  <a:pt x="416597" y="1815421"/>
                </a:lnTo>
                <a:lnTo>
                  <a:pt x="442170" y="1834419"/>
                </a:lnTo>
                <a:lnTo>
                  <a:pt x="468131" y="1850289"/>
                </a:lnTo>
                <a:lnTo>
                  <a:pt x="494934" y="1868457"/>
                </a:lnTo>
                <a:lnTo>
                  <a:pt x="525534" y="1886903"/>
                </a:lnTo>
                <a:lnTo>
                  <a:pt x="557582" y="1902610"/>
                </a:lnTo>
                <a:lnTo>
                  <a:pt x="590059" y="1920003"/>
                </a:lnTo>
                <a:lnTo>
                  <a:pt x="611788" y="1929980"/>
                </a:lnTo>
                <a:lnTo>
                  <a:pt x="635475" y="1939252"/>
                </a:lnTo>
                <a:lnTo>
                  <a:pt x="659793" y="1948211"/>
                </a:lnTo>
                <a:lnTo>
                  <a:pt x="682695" y="1957031"/>
                </a:lnTo>
                <a:lnTo>
                  <a:pt x="704969" y="1965789"/>
                </a:lnTo>
                <a:lnTo>
                  <a:pt x="726964" y="1974519"/>
                </a:lnTo>
                <a:lnTo>
                  <a:pt x="759021" y="1986869"/>
                </a:lnTo>
                <a:lnTo>
                  <a:pt x="788679" y="1996172"/>
                </a:lnTo>
                <a:lnTo>
                  <a:pt x="812065" y="2003747"/>
                </a:lnTo>
                <a:lnTo>
                  <a:pt x="835039" y="2010016"/>
                </a:lnTo>
                <a:lnTo>
                  <a:pt x="858070" y="2015947"/>
                </a:lnTo>
                <a:lnTo>
                  <a:pt x="882820" y="2023422"/>
                </a:lnTo>
                <a:lnTo>
                  <a:pt x="906398" y="2031582"/>
                </a:lnTo>
                <a:lnTo>
                  <a:pt x="928974" y="2039321"/>
                </a:lnTo>
                <a:lnTo>
                  <a:pt x="951102" y="2045179"/>
                </a:lnTo>
                <a:lnTo>
                  <a:pt x="976903" y="2050202"/>
                </a:lnTo>
                <a:lnTo>
                  <a:pt x="1004578" y="2055579"/>
                </a:lnTo>
                <a:lnTo>
                  <a:pt x="1031392" y="2062807"/>
                </a:lnTo>
                <a:lnTo>
                  <a:pt x="1055889" y="2066987"/>
                </a:lnTo>
                <a:lnTo>
                  <a:pt x="1079596" y="2069571"/>
                </a:lnTo>
                <a:lnTo>
                  <a:pt x="1104648" y="2073138"/>
                </a:lnTo>
                <a:lnTo>
                  <a:pt x="1130296" y="2077142"/>
                </a:lnTo>
                <a:lnTo>
                  <a:pt x="1155483" y="2080616"/>
                </a:lnTo>
                <a:lnTo>
                  <a:pt x="1178773" y="2082159"/>
                </a:lnTo>
                <a:lnTo>
                  <a:pt x="1201220" y="2084780"/>
                </a:lnTo>
                <a:lnTo>
                  <a:pt x="1223291" y="2087639"/>
                </a:lnTo>
                <a:lnTo>
                  <a:pt x="1245196" y="2088909"/>
                </a:lnTo>
                <a:lnTo>
                  <a:pt x="1267027" y="2089474"/>
                </a:lnTo>
                <a:lnTo>
                  <a:pt x="1288824" y="2088999"/>
                </a:lnTo>
                <a:lnTo>
                  <a:pt x="1320771" y="2085377"/>
                </a:lnTo>
                <a:lnTo>
                  <a:pt x="1349668" y="2083982"/>
                </a:lnTo>
                <a:lnTo>
                  <a:pt x="1381615" y="2082842"/>
                </a:lnTo>
                <a:lnTo>
                  <a:pt x="1405794" y="2080004"/>
                </a:lnTo>
                <a:lnTo>
                  <a:pt x="1429118" y="2078259"/>
                </a:lnTo>
                <a:lnTo>
                  <a:pt x="1451578" y="2076757"/>
                </a:lnTo>
                <a:lnTo>
                  <a:pt x="1473657" y="2073671"/>
                </a:lnTo>
                <a:lnTo>
                  <a:pt x="1497500" y="2071815"/>
                </a:lnTo>
                <a:lnTo>
                  <a:pt x="1521886" y="2070265"/>
                </a:lnTo>
                <a:lnTo>
                  <a:pt x="1544819" y="2067157"/>
                </a:lnTo>
                <a:lnTo>
                  <a:pt x="1569042" y="2063357"/>
                </a:lnTo>
                <a:lnTo>
                  <a:pt x="1592871" y="2059974"/>
                </a:lnTo>
                <a:lnTo>
                  <a:pt x="1623331" y="2056619"/>
                </a:lnTo>
                <a:lnTo>
                  <a:pt x="1655016" y="2047803"/>
                </a:lnTo>
                <a:lnTo>
                  <a:pt x="1687383" y="2040272"/>
                </a:lnTo>
                <a:lnTo>
                  <a:pt x="1719956" y="2033445"/>
                </a:lnTo>
                <a:lnTo>
                  <a:pt x="1751862" y="2026100"/>
                </a:lnTo>
                <a:lnTo>
                  <a:pt x="1780748" y="2015053"/>
                </a:lnTo>
                <a:lnTo>
                  <a:pt x="1811240" y="2003314"/>
                </a:lnTo>
                <a:lnTo>
                  <a:pt x="1839707" y="1994191"/>
                </a:lnTo>
                <a:lnTo>
                  <a:pt x="1870801" y="1982618"/>
                </a:lnTo>
                <a:lnTo>
                  <a:pt x="1902269" y="1969997"/>
                </a:lnTo>
                <a:lnTo>
                  <a:pt x="1931026" y="1957065"/>
                </a:lnTo>
                <a:lnTo>
                  <a:pt x="1962205" y="1944041"/>
                </a:lnTo>
                <a:lnTo>
                  <a:pt x="1993698" y="1930989"/>
                </a:lnTo>
                <a:lnTo>
                  <a:pt x="2022463" y="1917204"/>
                </a:lnTo>
                <a:lnTo>
                  <a:pt x="2052918" y="1900379"/>
                </a:lnTo>
                <a:lnTo>
                  <a:pt x="2079924" y="1885153"/>
                </a:lnTo>
                <a:lnTo>
                  <a:pt x="2110857" y="1860872"/>
                </a:lnTo>
                <a:lnTo>
                  <a:pt x="2136117" y="1839661"/>
                </a:lnTo>
                <a:lnTo>
                  <a:pt x="2161987" y="1816927"/>
                </a:lnTo>
                <a:lnTo>
                  <a:pt x="2188037" y="1796403"/>
                </a:lnTo>
                <a:lnTo>
                  <a:pt x="2219379" y="1769963"/>
                </a:lnTo>
                <a:lnTo>
                  <a:pt x="2246535" y="1739286"/>
                </a:lnTo>
                <a:lnTo>
                  <a:pt x="2272863" y="1709574"/>
                </a:lnTo>
                <a:lnTo>
                  <a:pt x="2299029" y="1679434"/>
                </a:lnTo>
                <a:lnTo>
                  <a:pt x="2325163" y="1647301"/>
                </a:lnTo>
                <a:lnTo>
                  <a:pt x="2344033" y="1621643"/>
                </a:lnTo>
                <a:lnTo>
                  <a:pt x="2359866" y="1595656"/>
                </a:lnTo>
                <a:lnTo>
                  <a:pt x="2378022" y="1569571"/>
                </a:lnTo>
                <a:lnTo>
                  <a:pt x="2396465" y="1542732"/>
                </a:lnTo>
                <a:lnTo>
                  <a:pt x="2412169" y="1512847"/>
                </a:lnTo>
                <a:lnTo>
                  <a:pt x="2428838" y="1485285"/>
                </a:lnTo>
                <a:lnTo>
                  <a:pt x="2440469" y="1458008"/>
                </a:lnTo>
                <a:lnTo>
                  <a:pt x="2455608" y="1427993"/>
                </a:lnTo>
                <a:lnTo>
                  <a:pt x="2466786" y="1400392"/>
                </a:lnTo>
                <a:lnTo>
                  <a:pt x="2481790" y="1373830"/>
                </a:lnTo>
                <a:lnTo>
                  <a:pt x="2492202" y="1346848"/>
                </a:lnTo>
                <a:lnTo>
                  <a:pt x="2503432" y="1316922"/>
                </a:lnTo>
                <a:lnTo>
                  <a:pt x="2511677" y="1288621"/>
                </a:lnTo>
                <a:lnTo>
                  <a:pt x="2518717" y="1257578"/>
                </a:lnTo>
                <a:lnTo>
                  <a:pt x="2526125" y="1226124"/>
                </a:lnTo>
                <a:lnTo>
                  <a:pt x="2535739" y="1197372"/>
                </a:lnTo>
                <a:lnTo>
                  <a:pt x="2539957" y="1166194"/>
                </a:lnTo>
                <a:lnTo>
                  <a:pt x="2545481" y="1133975"/>
                </a:lnTo>
                <a:lnTo>
                  <a:pt x="2550988" y="1101448"/>
                </a:lnTo>
                <a:lnTo>
                  <a:pt x="2552942" y="1069555"/>
                </a:lnTo>
                <a:lnTo>
                  <a:pt x="2553521" y="1040672"/>
                </a:lnTo>
                <a:lnTo>
                  <a:pt x="2553693" y="1009456"/>
                </a:lnTo>
                <a:lnTo>
                  <a:pt x="2553744" y="977226"/>
                </a:lnTo>
                <a:lnTo>
                  <a:pt x="2553759" y="944695"/>
                </a:lnTo>
                <a:lnTo>
                  <a:pt x="2553038" y="912801"/>
                </a:lnTo>
                <a:lnTo>
                  <a:pt x="2548550" y="883918"/>
                </a:lnTo>
                <a:lnTo>
                  <a:pt x="2543351" y="852702"/>
                </a:lnTo>
                <a:lnTo>
                  <a:pt x="2540762" y="820472"/>
                </a:lnTo>
                <a:lnTo>
                  <a:pt x="2535720" y="787941"/>
                </a:lnTo>
                <a:lnTo>
                  <a:pt x="2529630" y="756047"/>
                </a:lnTo>
                <a:lnTo>
                  <a:pt x="2523230" y="727890"/>
                </a:lnTo>
                <a:lnTo>
                  <a:pt x="2516012" y="701162"/>
                </a:lnTo>
                <a:lnTo>
                  <a:pt x="2505729" y="674132"/>
                </a:lnTo>
                <a:lnTo>
                  <a:pt x="2497038" y="644191"/>
                </a:lnTo>
                <a:lnTo>
                  <a:pt x="2484867" y="615886"/>
                </a:lnTo>
                <a:lnTo>
                  <a:pt x="2468520" y="585567"/>
                </a:lnTo>
                <a:lnTo>
                  <a:pt x="2454162" y="557876"/>
                </a:lnTo>
                <a:lnTo>
                  <a:pt x="2439990" y="531286"/>
                </a:lnTo>
                <a:lnTo>
                  <a:pt x="2422324" y="505023"/>
                </a:lnTo>
                <a:lnTo>
                  <a:pt x="2403302" y="479583"/>
                </a:lnTo>
                <a:lnTo>
                  <a:pt x="2377369" y="449178"/>
                </a:lnTo>
                <a:lnTo>
                  <a:pt x="2347814" y="418902"/>
                </a:lnTo>
                <a:lnTo>
                  <a:pt x="2318512" y="391956"/>
                </a:lnTo>
                <a:lnTo>
                  <a:pt x="2293279" y="372220"/>
                </a:lnTo>
                <a:lnTo>
                  <a:pt x="2263868" y="352583"/>
                </a:lnTo>
                <a:lnTo>
                  <a:pt x="2234996" y="332976"/>
                </a:lnTo>
                <a:lnTo>
                  <a:pt x="2211793" y="319911"/>
                </a:lnTo>
                <a:lnTo>
                  <a:pt x="2188902" y="306847"/>
                </a:lnTo>
                <a:lnTo>
                  <a:pt x="2165907" y="293783"/>
                </a:lnTo>
                <a:lnTo>
                  <a:pt x="2141172" y="280720"/>
                </a:lnTo>
                <a:lnTo>
                  <a:pt x="2115665" y="269592"/>
                </a:lnTo>
                <a:lnTo>
                  <a:pt x="2089814" y="259083"/>
                </a:lnTo>
                <a:lnTo>
                  <a:pt x="2063811" y="247155"/>
                </a:lnTo>
                <a:lnTo>
                  <a:pt x="2037739" y="236532"/>
                </a:lnTo>
                <a:lnTo>
                  <a:pt x="2011637" y="226972"/>
                </a:lnTo>
                <a:lnTo>
                  <a:pt x="1985523" y="217885"/>
                </a:lnTo>
                <a:lnTo>
                  <a:pt x="1957467" y="209009"/>
                </a:lnTo>
                <a:lnTo>
                  <a:pt x="1929515" y="200225"/>
                </a:lnTo>
                <a:lnTo>
                  <a:pt x="1904997" y="191484"/>
                </a:lnTo>
                <a:lnTo>
                  <a:pt x="1880069" y="184695"/>
                </a:lnTo>
                <a:lnTo>
                  <a:pt x="1853751" y="179259"/>
                </a:lnTo>
                <a:lnTo>
                  <a:pt x="1825120" y="174424"/>
                </a:lnTo>
                <a:lnTo>
                  <a:pt x="1796119" y="1696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56"/>
          <p:cNvSpPr/>
          <p:nvPr>
            <p:custDataLst>
              <p:tags r:id="rId2"/>
            </p:custDataLst>
          </p:nvPr>
        </p:nvSpPr>
        <p:spPr>
          <a:xfrm>
            <a:off x="6672001" y="627017"/>
            <a:ext cx="1916375" cy="1547947"/>
          </a:xfrm>
          <a:custGeom>
            <a:avLst/>
            <a:gdLst/>
            <a:ahLst/>
            <a:cxnLst/>
            <a:rect l="0" t="0" r="0" b="0"/>
            <a:pathLst>
              <a:path w="1916375" h="1547947">
                <a:moveTo>
                  <a:pt x="662793" y="6532"/>
                </a:moveTo>
                <a:lnTo>
                  <a:pt x="662793" y="6532"/>
                </a:lnTo>
                <a:lnTo>
                  <a:pt x="656262" y="6532"/>
                </a:lnTo>
                <a:lnTo>
                  <a:pt x="656262" y="908"/>
                </a:lnTo>
                <a:lnTo>
                  <a:pt x="655536" y="605"/>
                </a:lnTo>
                <a:lnTo>
                  <a:pt x="650638" y="80"/>
                </a:lnTo>
                <a:lnTo>
                  <a:pt x="653673" y="16"/>
                </a:lnTo>
                <a:lnTo>
                  <a:pt x="621403" y="0"/>
                </a:lnTo>
                <a:lnTo>
                  <a:pt x="598809" y="726"/>
                </a:lnTo>
                <a:lnTo>
                  <a:pt x="569738" y="6263"/>
                </a:lnTo>
                <a:lnTo>
                  <a:pt x="550876" y="7204"/>
                </a:lnTo>
                <a:lnTo>
                  <a:pt x="520477" y="14592"/>
                </a:lnTo>
                <a:lnTo>
                  <a:pt x="493248" y="18606"/>
                </a:lnTo>
                <a:lnTo>
                  <a:pt x="463589" y="26569"/>
                </a:lnTo>
                <a:lnTo>
                  <a:pt x="445563" y="32789"/>
                </a:lnTo>
                <a:lnTo>
                  <a:pt x="416284" y="47323"/>
                </a:lnTo>
                <a:lnTo>
                  <a:pt x="387692" y="58537"/>
                </a:lnTo>
                <a:lnTo>
                  <a:pt x="357647" y="76696"/>
                </a:lnTo>
                <a:lnTo>
                  <a:pt x="325528" y="97180"/>
                </a:lnTo>
                <a:lnTo>
                  <a:pt x="294424" y="117919"/>
                </a:lnTo>
                <a:lnTo>
                  <a:pt x="265396" y="136113"/>
                </a:lnTo>
                <a:lnTo>
                  <a:pt x="255636" y="144194"/>
                </a:lnTo>
                <a:lnTo>
                  <a:pt x="228125" y="173345"/>
                </a:lnTo>
                <a:lnTo>
                  <a:pt x="201192" y="201064"/>
                </a:lnTo>
                <a:lnTo>
                  <a:pt x="179291" y="231335"/>
                </a:lnTo>
                <a:lnTo>
                  <a:pt x="151753" y="262614"/>
                </a:lnTo>
                <a:lnTo>
                  <a:pt x="140826" y="275663"/>
                </a:lnTo>
                <a:lnTo>
                  <a:pt x="119447" y="304879"/>
                </a:lnTo>
                <a:lnTo>
                  <a:pt x="104770" y="337150"/>
                </a:lnTo>
                <a:lnTo>
                  <a:pt x="89830" y="368360"/>
                </a:lnTo>
                <a:lnTo>
                  <a:pt x="76654" y="394997"/>
                </a:lnTo>
                <a:lnTo>
                  <a:pt x="63310" y="423652"/>
                </a:lnTo>
                <a:lnTo>
                  <a:pt x="51201" y="452594"/>
                </a:lnTo>
                <a:lnTo>
                  <a:pt x="40409" y="475239"/>
                </a:lnTo>
                <a:lnTo>
                  <a:pt x="34207" y="484812"/>
                </a:lnTo>
                <a:lnTo>
                  <a:pt x="26430" y="510651"/>
                </a:lnTo>
                <a:lnTo>
                  <a:pt x="20347" y="536336"/>
                </a:lnTo>
                <a:lnTo>
                  <a:pt x="17415" y="559992"/>
                </a:lnTo>
                <a:lnTo>
                  <a:pt x="16547" y="591192"/>
                </a:lnTo>
                <a:lnTo>
                  <a:pt x="16290" y="617612"/>
                </a:lnTo>
                <a:lnTo>
                  <a:pt x="16203" y="643007"/>
                </a:lnTo>
                <a:lnTo>
                  <a:pt x="15462" y="669089"/>
                </a:lnTo>
                <a:lnTo>
                  <a:pt x="9078" y="698142"/>
                </a:lnTo>
                <a:lnTo>
                  <a:pt x="4296" y="724846"/>
                </a:lnTo>
                <a:lnTo>
                  <a:pt x="0" y="751475"/>
                </a:lnTo>
                <a:lnTo>
                  <a:pt x="1066" y="775412"/>
                </a:lnTo>
                <a:lnTo>
                  <a:pt x="7928" y="803005"/>
                </a:lnTo>
                <a:lnTo>
                  <a:pt x="14337" y="829420"/>
                </a:lnTo>
                <a:lnTo>
                  <a:pt x="19285" y="855603"/>
                </a:lnTo>
                <a:lnTo>
                  <a:pt x="21697" y="882142"/>
                </a:lnTo>
                <a:lnTo>
                  <a:pt x="27001" y="912463"/>
                </a:lnTo>
                <a:lnTo>
                  <a:pt x="28950" y="941274"/>
                </a:lnTo>
                <a:lnTo>
                  <a:pt x="34375" y="971346"/>
                </a:lnTo>
                <a:lnTo>
                  <a:pt x="40806" y="1000653"/>
                </a:lnTo>
                <a:lnTo>
                  <a:pt x="48972" y="1030726"/>
                </a:lnTo>
                <a:lnTo>
                  <a:pt x="57574" y="1057847"/>
                </a:lnTo>
                <a:lnTo>
                  <a:pt x="66987" y="1084169"/>
                </a:lnTo>
                <a:lnTo>
                  <a:pt x="80135" y="1110333"/>
                </a:lnTo>
                <a:lnTo>
                  <a:pt x="93403" y="1136467"/>
                </a:lnTo>
                <a:lnTo>
                  <a:pt x="110001" y="1162594"/>
                </a:lnTo>
                <a:lnTo>
                  <a:pt x="127255" y="1188720"/>
                </a:lnTo>
                <a:lnTo>
                  <a:pt x="148994" y="1221377"/>
                </a:lnTo>
                <a:lnTo>
                  <a:pt x="174227" y="1254034"/>
                </a:lnTo>
                <a:lnTo>
                  <a:pt x="200593" y="1286691"/>
                </a:lnTo>
                <a:lnTo>
                  <a:pt x="231195" y="1318623"/>
                </a:lnTo>
                <a:lnTo>
                  <a:pt x="262246" y="1346382"/>
                </a:lnTo>
                <a:lnTo>
                  <a:pt x="290081" y="1371054"/>
                </a:lnTo>
                <a:lnTo>
                  <a:pt x="318479" y="1390657"/>
                </a:lnTo>
                <a:lnTo>
                  <a:pt x="348360" y="1411972"/>
                </a:lnTo>
                <a:lnTo>
                  <a:pt x="379716" y="1431208"/>
                </a:lnTo>
                <a:lnTo>
                  <a:pt x="407628" y="1444684"/>
                </a:lnTo>
                <a:lnTo>
                  <a:pt x="437574" y="1457640"/>
                </a:lnTo>
                <a:lnTo>
                  <a:pt x="466228" y="1467188"/>
                </a:lnTo>
                <a:lnTo>
                  <a:pt x="492853" y="1477997"/>
                </a:lnTo>
                <a:lnTo>
                  <a:pt x="519078" y="1490427"/>
                </a:lnTo>
                <a:lnTo>
                  <a:pt x="549712" y="1499871"/>
                </a:lnTo>
                <a:lnTo>
                  <a:pt x="579415" y="1506789"/>
                </a:lnTo>
                <a:lnTo>
                  <a:pt x="609554" y="1511838"/>
                </a:lnTo>
                <a:lnTo>
                  <a:pt x="641687" y="1519824"/>
                </a:lnTo>
                <a:lnTo>
                  <a:pt x="667345" y="1525504"/>
                </a:lnTo>
                <a:lnTo>
                  <a:pt x="693332" y="1528236"/>
                </a:lnTo>
                <a:lnTo>
                  <a:pt x="720142" y="1532593"/>
                </a:lnTo>
                <a:lnTo>
                  <a:pt x="750019" y="1534932"/>
                </a:lnTo>
                <a:lnTo>
                  <a:pt x="777578" y="1539173"/>
                </a:lnTo>
                <a:lnTo>
                  <a:pt x="803402" y="1540752"/>
                </a:lnTo>
                <a:lnTo>
                  <a:pt x="833937" y="1541286"/>
                </a:lnTo>
                <a:lnTo>
                  <a:pt x="859129" y="1541378"/>
                </a:lnTo>
                <a:lnTo>
                  <a:pt x="884978" y="1543341"/>
                </a:lnTo>
                <a:lnTo>
                  <a:pt x="911022" y="1546583"/>
                </a:lnTo>
                <a:lnTo>
                  <a:pt x="937124" y="1547544"/>
                </a:lnTo>
                <a:lnTo>
                  <a:pt x="963241" y="1547829"/>
                </a:lnTo>
                <a:lnTo>
                  <a:pt x="989365" y="1547913"/>
                </a:lnTo>
                <a:lnTo>
                  <a:pt x="1015490" y="1547938"/>
                </a:lnTo>
                <a:lnTo>
                  <a:pt x="1041616" y="1547946"/>
                </a:lnTo>
                <a:lnTo>
                  <a:pt x="1067742" y="1546012"/>
                </a:lnTo>
                <a:lnTo>
                  <a:pt x="1093868" y="1542779"/>
                </a:lnTo>
                <a:lnTo>
                  <a:pt x="1119993" y="1541821"/>
                </a:lnTo>
                <a:lnTo>
                  <a:pt x="1146119" y="1541537"/>
                </a:lnTo>
                <a:lnTo>
                  <a:pt x="1177486" y="1537974"/>
                </a:lnTo>
                <a:lnTo>
                  <a:pt x="1204922" y="1535801"/>
                </a:lnTo>
                <a:lnTo>
                  <a:pt x="1236998" y="1530578"/>
                </a:lnTo>
                <a:lnTo>
                  <a:pt x="1268600" y="1526858"/>
                </a:lnTo>
                <a:lnTo>
                  <a:pt x="1299490" y="1522818"/>
                </a:lnTo>
                <a:lnTo>
                  <a:pt x="1329056" y="1516805"/>
                </a:lnTo>
                <a:lnTo>
                  <a:pt x="1353610" y="1510740"/>
                </a:lnTo>
                <a:lnTo>
                  <a:pt x="1379269" y="1504347"/>
                </a:lnTo>
                <a:lnTo>
                  <a:pt x="1404532" y="1497857"/>
                </a:lnTo>
                <a:lnTo>
                  <a:pt x="1432940" y="1487227"/>
                </a:lnTo>
                <a:lnTo>
                  <a:pt x="1459517" y="1474833"/>
                </a:lnTo>
                <a:lnTo>
                  <a:pt x="1485731" y="1464671"/>
                </a:lnTo>
                <a:lnTo>
                  <a:pt x="1511875" y="1451374"/>
                </a:lnTo>
                <a:lnTo>
                  <a:pt x="1538003" y="1438077"/>
                </a:lnTo>
                <a:lnTo>
                  <a:pt x="1564130" y="1425963"/>
                </a:lnTo>
                <a:lnTo>
                  <a:pt x="1590256" y="1410345"/>
                </a:lnTo>
                <a:lnTo>
                  <a:pt x="1616381" y="1393284"/>
                </a:lnTo>
                <a:lnTo>
                  <a:pt x="1646270" y="1376663"/>
                </a:lnTo>
                <a:lnTo>
                  <a:pt x="1675803" y="1359804"/>
                </a:lnTo>
                <a:lnTo>
                  <a:pt x="1699966" y="1338629"/>
                </a:lnTo>
                <a:lnTo>
                  <a:pt x="1727912" y="1310078"/>
                </a:lnTo>
                <a:lnTo>
                  <a:pt x="1755571" y="1277877"/>
                </a:lnTo>
                <a:lnTo>
                  <a:pt x="1781832" y="1245260"/>
                </a:lnTo>
                <a:lnTo>
                  <a:pt x="1803614" y="1214550"/>
                </a:lnTo>
                <a:lnTo>
                  <a:pt x="1823613" y="1188230"/>
                </a:lnTo>
                <a:lnTo>
                  <a:pt x="1841459" y="1157256"/>
                </a:lnTo>
                <a:lnTo>
                  <a:pt x="1858209" y="1130173"/>
                </a:lnTo>
                <a:lnTo>
                  <a:pt x="1872027" y="1103858"/>
                </a:lnTo>
                <a:lnTo>
                  <a:pt x="1877256" y="1077695"/>
                </a:lnTo>
                <a:lnTo>
                  <a:pt x="1884525" y="1051562"/>
                </a:lnTo>
                <a:lnTo>
                  <a:pt x="1892949" y="1025435"/>
                </a:lnTo>
                <a:lnTo>
                  <a:pt x="1901601" y="999309"/>
                </a:lnTo>
                <a:lnTo>
                  <a:pt x="1908364" y="973183"/>
                </a:lnTo>
                <a:lnTo>
                  <a:pt x="1913382" y="947057"/>
                </a:lnTo>
                <a:lnTo>
                  <a:pt x="1915296" y="926253"/>
                </a:lnTo>
                <a:lnTo>
                  <a:pt x="1916374" y="893722"/>
                </a:lnTo>
                <a:lnTo>
                  <a:pt x="1914758" y="868359"/>
                </a:lnTo>
                <a:lnTo>
                  <a:pt x="1911177" y="837250"/>
                </a:lnTo>
                <a:lnTo>
                  <a:pt x="1914233" y="810140"/>
                </a:lnTo>
                <a:lnTo>
                  <a:pt x="1911289" y="783819"/>
                </a:lnTo>
                <a:lnTo>
                  <a:pt x="1907025" y="754188"/>
                </a:lnTo>
                <a:lnTo>
                  <a:pt x="1899194" y="725596"/>
                </a:lnTo>
                <a:lnTo>
                  <a:pt x="1890659" y="697048"/>
                </a:lnTo>
                <a:lnTo>
                  <a:pt x="1881985" y="667137"/>
                </a:lnTo>
                <a:lnTo>
                  <a:pt x="1872557" y="639538"/>
                </a:lnTo>
                <a:lnTo>
                  <a:pt x="1857471" y="608821"/>
                </a:lnTo>
                <a:lnTo>
                  <a:pt x="1840514" y="581573"/>
                </a:lnTo>
                <a:lnTo>
                  <a:pt x="1823188" y="555226"/>
                </a:lnTo>
                <a:lnTo>
                  <a:pt x="1803853" y="529057"/>
                </a:lnTo>
                <a:lnTo>
                  <a:pt x="1782751" y="502922"/>
                </a:lnTo>
                <a:lnTo>
                  <a:pt x="1763881" y="476795"/>
                </a:lnTo>
                <a:lnTo>
                  <a:pt x="1739941" y="450669"/>
                </a:lnTo>
                <a:lnTo>
                  <a:pt x="1707751" y="418737"/>
                </a:lnTo>
                <a:lnTo>
                  <a:pt x="1675155" y="390978"/>
                </a:lnTo>
                <a:lnTo>
                  <a:pt x="1648311" y="366306"/>
                </a:lnTo>
                <a:lnTo>
                  <a:pt x="1617743" y="344769"/>
                </a:lnTo>
                <a:lnTo>
                  <a:pt x="1587058" y="323231"/>
                </a:lnTo>
                <a:lnTo>
                  <a:pt x="1561651" y="309455"/>
                </a:lnTo>
                <a:lnTo>
                  <a:pt x="1535738" y="292713"/>
                </a:lnTo>
                <a:lnTo>
                  <a:pt x="1509675" y="277431"/>
                </a:lnTo>
                <a:lnTo>
                  <a:pt x="1483568" y="260244"/>
                </a:lnTo>
                <a:lnTo>
                  <a:pt x="1453981" y="244830"/>
                </a:lnTo>
                <a:lnTo>
                  <a:pt x="1425700" y="227603"/>
                </a:lnTo>
                <a:lnTo>
                  <a:pt x="1395469" y="212178"/>
                </a:lnTo>
                <a:lnTo>
                  <a:pt x="1366998" y="198415"/>
                </a:lnTo>
                <a:lnTo>
                  <a:pt x="1336710" y="185145"/>
                </a:lnTo>
                <a:lnTo>
                  <a:pt x="1308222" y="172020"/>
                </a:lnTo>
                <a:lnTo>
                  <a:pt x="1277929" y="158939"/>
                </a:lnTo>
                <a:lnTo>
                  <a:pt x="1245973" y="145871"/>
                </a:lnTo>
                <a:lnTo>
                  <a:pt x="1213523" y="132807"/>
                </a:lnTo>
                <a:lnTo>
                  <a:pt x="1180927" y="123210"/>
                </a:lnTo>
                <a:lnTo>
                  <a:pt x="1151756" y="112304"/>
                </a:lnTo>
                <a:lnTo>
                  <a:pt x="1129755" y="104100"/>
                </a:lnTo>
                <a:lnTo>
                  <a:pt x="1106189" y="95615"/>
                </a:lnTo>
                <a:lnTo>
                  <a:pt x="1083620" y="87006"/>
                </a:lnTo>
                <a:lnTo>
                  <a:pt x="1061494" y="80277"/>
                </a:lnTo>
                <a:lnTo>
                  <a:pt x="1039565" y="74142"/>
                </a:lnTo>
                <a:lnTo>
                  <a:pt x="1017723" y="66577"/>
                </a:lnTo>
                <a:lnTo>
                  <a:pt x="995921" y="60312"/>
                </a:lnTo>
                <a:lnTo>
                  <a:pt x="973410" y="55108"/>
                </a:lnTo>
                <a:lnTo>
                  <a:pt x="948890" y="50376"/>
                </a:lnTo>
                <a:lnTo>
                  <a:pt x="925414" y="45854"/>
                </a:lnTo>
                <a:lnTo>
                  <a:pt x="902159" y="41425"/>
                </a:lnTo>
                <a:lnTo>
                  <a:pt x="877310" y="37038"/>
                </a:lnTo>
                <a:lnTo>
                  <a:pt x="853687" y="30734"/>
                </a:lnTo>
                <a:lnTo>
                  <a:pt x="830366" y="24545"/>
                </a:lnTo>
                <a:lnTo>
                  <a:pt x="805488" y="21795"/>
                </a:lnTo>
                <a:lnTo>
                  <a:pt x="779916" y="18637"/>
                </a:lnTo>
                <a:lnTo>
                  <a:pt x="754036" y="14815"/>
                </a:lnTo>
                <a:lnTo>
                  <a:pt x="728020" y="10697"/>
                </a:lnTo>
                <a:lnTo>
                  <a:pt x="703878" y="8383"/>
                </a:lnTo>
                <a:lnTo>
                  <a:pt x="681053" y="7354"/>
                </a:lnTo>
                <a:lnTo>
                  <a:pt x="648529" y="6050"/>
                </a:lnTo>
                <a:lnTo>
                  <a:pt x="620185" y="2115"/>
                </a:lnTo>
                <a:lnTo>
                  <a:pt x="594127" y="1352"/>
                </a:lnTo>
                <a:lnTo>
                  <a:pt x="565449" y="5293"/>
                </a:lnTo>
                <a:lnTo>
                  <a:pt x="535353" y="9754"/>
                </a:lnTo>
                <a:lnTo>
                  <a:pt x="519102" y="130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15"/>
          <p:cNvGrpSpPr/>
          <p:nvPr/>
        </p:nvGrpSpPr>
        <p:grpSpPr>
          <a:xfrm>
            <a:off x="7028093" y="979726"/>
            <a:ext cx="1259318" cy="947044"/>
            <a:chOff x="7028093" y="979726"/>
            <a:chExt cx="1259318" cy="947044"/>
          </a:xfrm>
        </p:grpSpPr>
        <p:sp>
          <p:nvSpPr>
            <p:cNvPr id="4" name="SMARTInkShape-57"/>
            <p:cNvSpPr/>
            <p:nvPr>
              <p:custDataLst>
                <p:tags r:id="rId19"/>
              </p:custDataLst>
            </p:nvPr>
          </p:nvSpPr>
          <p:spPr>
            <a:xfrm>
              <a:off x="7028093" y="979726"/>
              <a:ext cx="1259318" cy="947044"/>
            </a:xfrm>
            <a:custGeom>
              <a:avLst/>
              <a:gdLst/>
              <a:ahLst/>
              <a:cxnLst/>
              <a:rect l="0" t="0" r="0" b="0"/>
              <a:pathLst>
                <a:path w="1259318" h="947044">
                  <a:moveTo>
                    <a:pt x="927187" y="117554"/>
                  </a:moveTo>
                  <a:lnTo>
                    <a:pt x="927187" y="117554"/>
                  </a:lnTo>
                  <a:lnTo>
                    <a:pt x="915940" y="111930"/>
                  </a:lnTo>
                  <a:lnTo>
                    <a:pt x="907727" y="104357"/>
                  </a:lnTo>
                  <a:lnTo>
                    <a:pt x="889088" y="74716"/>
                  </a:lnTo>
                  <a:lnTo>
                    <a:pt x="858533" y="47268"/>
                  </a:lnTo>
                  <a:lnTo>
                    <a:pt x="828775" y="30539"/>
                  </a:lnTo>
                  <a:lnTo>
                    <a:pt x="809491" y="23152"/>
                  </a:lnTo>
                  <a:lnTo>
                    <a:pt x="776947" y="16585"/>
                  </a:lnTo>
                  <a:lnTo>
                    <a:pt x="749474" y="8347"/>
                  </a:lnTo>
                  <a:lnTo>
                    <a:pt x="720976" y="3413"/>
                  </a:lnTo>
                  <a:lnTo>
                    <a:pt x="689763" y="439"/>
                  </a:lnTo>
                  <a:lnTo>
                    <a:pt x="659923" y="28"/>
                  </a:lnTo>
                  <a:lnTo>
                    <a:pt x="629557" y="0"/>
                  </a:lnTo>
                  <a:lnTo>
                    <a:pt x="605495" y="719"/>
                  </a:lnTo>
                  <a:lnTo>
                    <a:pt x="580288" y="3458"/>
                  </a:lnTo>
                  <a:lnTo>
                    <a:pt x="552017" y="5612"/>
                  </a:lnTo>
                  <a:lnTo>
                    <a:pt x="529184" y="8052"/>
                  </a:lnTo>
                  <a:lnTo>
                    <a:pt x="503553" y="11555"/>
                  </a:lnTo>
                  <a:lnTo>
                    <a:pt x="480067" y="15531"/>
                  </a:lnTo>
                  <a:lnTo>
                    <a:pt x="449913" y="21849"/>
                  </a:lnTo>
                  <a:lnTo>
                    <a:pt x="419105" y="32657"/>
                  </a:lnTo>
                  <a:lnTo>
                    <a:pt x="390205" y="44258"/>
                  </a:lnTo>
                  <a:lnTo>
                    <a:pt x="360180" y="57410"/>
                  </a:lnTo>
                  <a:lnTo>
                    <a:pt x="333069" y="67211"/>
                  </a:lnTo>
                  <a:lnTo>
                    <a:pt x="306749" y="75409"/>
                  </a:lnTo>
                  <a:lnTo>
                    <a:pt x="280585" y="79717"/>
                  </a:lnTo>
                  <a:lnTo>
                    <a:pt x="254452" y="87341"/>
                  </a:lnTo>
                  <a:lnTo>
                    <a:pt x="229050" y="96561"/>
                  </a:lnTo>
                  <a:lnTo>
                    <a:pt x="197823" y="119233"/>
                  </a:lnTo>
                  <a:lnTo>
                    <a:pt x="168463" y="145263"/>
                  </a:lnTo>
                  <a:lnTo>
                    <a:pt x="141231" y="168294"/>
                  </a:lnTo>
                  <a:lnTo>
                    <a:pt x="117405" y="198653"/>
                  </a:lnTo>
                  <a:lnTo>
                    <a:pt x="89592" y="230670"/>
                  </a:lnTo>
                  <a:lnTo>
                    <a:pt x="79651" y="243800"/>
                  </a:lnTo>
                  <a:lnTo>
                    <a:pt x="58254" y="265596"/>
                  </a:lnTo>
                  <a:lnTo>
                    <a:pt x="39969" y="291725"/>
                  </a:lnTo>
                  <a:lnTo>
                    <a:pt x="28665" y="322608"/>
                  </a:lnTo>
                  <a:lnTo>
                    <a:pt x="21381" y="346879"/>
                  </a:lnTo>
                  <a:lnTo>
                    <a:pt x="19726" y="379358"/>
                  </a:lnTo>
                  <a:lnTo>
                    <a:pt x="14910" y="405797"/>
                  </a:lnTo>
                  <a:lnTo>
                    <a:pt x="11271" y="433168"/>
                  </a:lnTo>
                  <a:lnTo>
                    <a:pt x="6916" y="464454"/>
                  </a:lnTo>
                  <a:lnTo>
                    <a:pt x="4451" y="488835"/>
                  </a:lnTo>
                  <a:lnTo>
                    <a:pt x="1124" y="517607"/>
                  </a:lnTo>
                  <a:lnTo>
                    <a:pt x="0" y="549435"/>
                  </a:lnTo>
                  <a:lnTo>
                    <a:pt x="4992" y="574188"/>
                  </a:lnTo>
                  <a:lnTo>
                    <a:pt x="14903" y="599612"/>
                  </a:lnTo>
                  <a:lnTo>
                    <a:pt x="26476" y="628565"/>
                  </a:lnTo>
                  <a:lnTo>
                    <a:pt x="39098" y="660125"/>
                  </a:lnTo>
                  <a:lnTo>
                    <a:pt x="52031" y="686651"/>
                  </a:lnTo>
                  <a:lnTo>
                    <a:pt x="74480" y="715522"/>
                  </a:lnTo>
                  <a:lnTo>
                    <a:pt x="96335" y="746870"/>
                  </a:lnTo>
                  <a:lnTo>
                    <a:pt x="118311" y="767683"/>
                  </a:lnTo>
                  <a:lnTo>
                    <a:pt x="148146" y="792116"/>
                  </a:lnTo>
                  <a:lnTo>
                    <a:pt x="159307" y="803439"/>
                  </a:lnTo>
                  <a:lnTo>
                    <a:pt x="188189" y="822535"/>
                  </a:lnTo>
                  <a:lnTo>
                    <a:pt x="215074" y="840284"/>
                  </a:lnTo>
                  <a:lnTo>
                    <a:pt x="245838" y="853278"/>
                  </a:lnTo>
                  <a:lnTo>
                    <a:pt x="275569" y="869069"/>
                  </a:lnTo>
                  <a:lnTo>
                    <a:pt x="305712" y="882697"/>
                  </a:lnTo>
                  <a:lnTo>
                    <a:pt x="337847" y="896866"/>
                  </a:lnTo>
                  <a:lnTo>
                    <a:pt x="363504" y="905004"/>
                  </a:lnTo>
                  <a:lnTo>
                    <a:pt x="388765" y="912011"/>
                  </a:lnTo>
                  <a:lnTo>
                    <a:pt x="419109" y="918945"/>
                  </a:lnTo>
                  <a:lnTo>
                    <a:pt x="435763" y="921493"/>
                  </a:lnTo>
                  <a:lnTo>
                    <a:pt x="464362" y="930363"/>
                  </a:lnTo>
                  <a:lnTo>
                    <a:pt x="492645" y="935519"/>
                  </a:lnTo>
                  <a:lnTo>
                    <a:pt x="516826" y="938294"/>
                  </a:lnTo>
                  <a:lnTo>
                    <a:pt x="546760" y="941791"/>
                  </a:lnTo>
                  <a:lnTo>
                    <a:pt x="574014" y="945489"/>
                  </a:lnTo>
                  <a:lnTo>
                    <a:pt x="600475" y="946584"/>
                  </a:lnTo>
                  <a:lnTo>
                    <a:pt x="628635" y="946909"/>
                  </a:lnTo>
                  <a:lnTo>
                    <a:pt x="656088" y="947005"/>
                  </a:lnTo>
                  <a:lnTo>
                    <a:pt x="688338" y="947037"/>
                  </a:lnTo>
                  <a:lnTo>
                    <a:pt x="714015" y="947043"/>
                  </a:lnTo>
                  <a:lnTo>
                    <a:pt x="740008" y="943577"/>
                  </a:lnTo>
                  <a:lnTo>
                    <a:pt x="766095" y="937954"/>
                  </a:lnTo>
                  <a:lnTo>
                    <a:pt x="795702" y="934041"/>
                  </a:lnTo>
                  <a:lnTo>
                    <a:pt x="824450" y="927033"/>
                  </a:lnTo>
                  <a:lnTo>
                    <a:pt x="854400" y="918660"/>
                  </a:lnTo>
                  <a:lnTo>
                    <a:pt x="881282" y="910018"/>
                  </a:lnTo>
                  <a:lnTo>
                    <a:pt x="909491" y="899387"/>
                  </a:lnTo>
                  <a:lnTo>
                    <a:pt x="939335" y="886993"/>
                  </a:lnTo>
                  <a:lnTo>
                    <a:pt x="966920" y="872342"/>
                  </a:lnTo>
                  <a:lnTo>
                    <a:pt x="995699" y="855471"/>
                  </a:lnTo>
                  <a:lnTo>
                    <a:pt x="1026801" y="829468"/>
                  </a:lnTo>
                  <a:lnTo>
                    <a:pt x="1057386" y="803353"/>
                  </a:lnTo>
                  <a:lnTo>
                    <a:pt x="1089074" y="772059"/>
                  </a:lnTo>
                  <a:lnTo>
                    <a:pt x="1116476" y="742755"/>
                  </a:lnTo>
                  <a:lnTo>
                    <a:pt x="1142714" y="710393"/>
                  </a:lnTo>
                  <a:lnTo>
                    <a:pt x="1163679" y="677762"/>
                  </a:lnTo>
                  <a:lnTo>
                    <a:pt x="1179780" y="647129"/>
                  </a:lnTo>
                  <a:lnTo>
                    <a:pt x="1196155" y="619540"/>
                  </a:lnTo>
                  <a:lnTo>
                    <a:pt x="1206856" y="593668"/>
                  </a:lnTo>
                  <a:lnTo>
                    <a:pt x="1218261" y="563573"/>
                  </a:lnTo>
                  <a:lnTo>
                    <a:pt x="1233190" y="534810"/>
                  </a:lnTo>
                  <a:lnTo>
                    <a:pt x="1245406" y="508813"/>
                  </a:lnTo>
                  <a:lnTo>
                    <a:pt x="1252109" y="478675"/>
                  </a:lnTo>
                  <a:lnTo>
                    <a:pt x="1257008" y="449903"/>
                  </a:lnTo>
                  <a:lnTo>
                    <a:pt x="1259317" y="434306"/>
                  </a:lnTo>
                  <a:lnTo>
                    <a:pt x="1254992" y="404504"/>
                  </a:lnTo>
                  <a:lnTo>
                    <a:pt x="1248706" y="372223"/>
                  </a:lnTo>
                  <a:lnTo>
                    <a:pt x="1241894" y="343082"/>
                  </a:lnTo>
                  <a:lnTo>
                    <a:pt x="1234992" y="319421"/>
                  </a:lnTo>
                  <a:lnTo>
                    <a:pt x="1219750" y="287291"/>
                  </a:lnTo>
                  <a:lnTo>
                    <a:pt x="1203713" y="259778"/>
                  </a:lnTo>
                  <a:lnTo>
                    <a:pt x="1183614" y="233395"/>
                  </a:lnTo>
                  <a:lnTo>
                    <a:pt x="1153225" y="200899"/>
                  </a:lnTo>
                  <a:lnTo>
                    <a:pt x="1121588" y="169725"/>
                  </a:lnTo>
                  <a:lnTo>
                    <a:pt x="1093431" y="141687"/>
                  </a:lnTo>
                  <a:lnTo>
                    <a:pt x="1065146" y="124122"/>
                  </a:lnTo>
                  <a:lnTo>
                    <a:pt x="1038379" y="106675"/>
                  </a:lnTo>
                  <a:lnTo>
                    <a:pt x="1007638" y="93741"/>
                  </a:lnTo>
                  <a:lnTo>
                    <a:pt x="975978" y="79898"/>
                  </a:lnTo>
                  <a:lnTo>
                    <a:pt x="949626" y="70353"/>
                  </a:lnTo>
                  <a:lnTo>
                    <a:pt x="924160" y="60267"/>
                  </a:lnTo>
                  <a:lnTo>
                    <a:pt x="895568" y="52683"/>
                  </a:lnTo>
                  <a:lnTo>
                    <a:pt x="868712" y="45840"/>
                  </a:lnTo>
                  <a:lnTo>
                    <a:pt x="842369" y="39216"/>
                  </a:lnTo>
                  <a:lnTo>
                    <a:pt x="783495" y="261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8"/>
            <p:cNvSpPr/>
            <p:nvPr>
              <p:custDataLst>
                <p:tags r:id="rId20"/>
              </p:custDataLst>
            </p:nvPr>
          </p:nvSpPr>
          <p:spPr>
            <a:xfrm>
              <a:off x="7387179" y="1270175"/>
              <a:ext cx="416423" cy="320346"/>
            </a:xfrm>
            <a:custGeom>
              <a:avLst/>
              <a:gdLst/>
              <a:ahLst/>
              <a:cxnLst/>
              <a:rect l="0" t="0" r="0" b="0"/>
              <a:pathLst>
                <a:path w="416423" h="320346">
                  <a:moveTo>
                    <a:pt x="326438" y="68768"/>
                  </a:moveTo>
                  <a:lnTo>
                    <a:pt x="326438" y="68768"/>
                  </a:lnTo>
                  <a:lnTo>
                    <a:pt x="322971" y="61833"/>
                  </a:lnTo>
                  <a:lnTo>
                    <a:pt x="317398" y="56493"/>
                  </a:lnTo>
                  <a:lnTo>
                    <a:pt x="310808" y="50975"/>
                  </a:lnTo>
                  <a:lnTo>
                    <a:pt x="301568" y="40434"/>
                  </a:lnTo>
                  <a:lnTo>
                    <a:pt x="271154" y="21238"/>
                  </a:lnTo>
                  <a:lnTo>
                    <a:pt x="251758" y="11384"/>
                  </a:lnTo>
                  <a:lnTo>
                    <a:pt x="220379" y="3772"/>
                  </a:lnTo>
                  <a:lnTo>
                    <a:pt x="200428" y="0"/>
                  </a:lnTo>
                  <a:lnTo>
                    <a:pt x="172907" y="2834"/>
                  </a:lnTo>
                  <a:lnTo>
                    <a:pt x="141104" y="8357"/>
                  </a:lnTo>
                  <a:lnTo>
                    <a:pt x="129405" y="10713"/>
                  </a:lnTo>
                  <a:lnTo>
                    <a:pt x="111304" y="20199"/>
                  </a:lnTo>
                  <a:lnTo>
                    <a:pt x="79061" y="40463"/>
                  </a:lnTo>
                  <a:lnTo>
                    <a:pt x="49215" y="72332"/>
                  </a:lnTo>
                  <a:lnTo>
                    <a:pt x="24607" y="101894"/>
                  </a:lnTo>
                  <a:lnTo>
                    <a:pt x="10487" y="125940"/>
                  </a:lnTo>
                  <a:lnTo>
                    <a:pt x="2148" y="154449"/>
                  </a:lnTo>
                  <a:lnTo>
                    <a:pt x="0" y="183017"/>
                  </a:lnTo>
                  <a:lnTo>
                    <a:pt x="1813" y="210869"/>
                  </a:lnTo>
                  <a:lnTo>
                    <a:pt x="6975" y="227712"/>
                  </a:lnTo>
                  <a:lnTo>
                    <a:pt x="26617" y="257010"/>
                  </a:lnTo>
                  <a:lnTo>
                    <a:pt x="39241" y="268960"/>
                  </a:lnTo>
                  <a:lnTo>
                    <a:pt x="66065" y="286316"/>
                  </a:lnTo>
                  <a:lnTo>
                    <a:pt x="89546" y="294970"/>
                  </a:lnTo>
                  <a:lnTo>
                    <a:pt x="107719" y="300528"/>
                  </a:lnTo>
                  <a:lnTo>
                    <a:pt x="127617" y="307496"/>
                  </a:lnTo>
                  <a:lnTo>
                    <a:pt x="154065" y="310770"/>
                  </a:lnTo>
                  <a:lnTo>
                    <a:pt x="179409" y="314805"/>
                  </a:lnTo>
                  <a:lnTo>
                    <a:pt x="208213" y="316536"/>
                  </a:lnTo>
                  <a:lnTo>
                    <a:pt x="234867" y="320345"/>
                  </a:lnTo>
                  <a:lnTo>
                    <a:pt x="261824" y="318383"/>
                  </a:lnTo>
                  <a:lnTo>
                    <a:pt x="290479" y="315307"/>
                  </a:lnTo>
                  <a:lnTo>
                    <a:pt x="317480" y="304459"/>
                  </a:lnTo>
                  <a:lnTo>
                    <a:pt x="345553" y="287614"/>
                  </a:lnTo>
                  <a:lnTo>
                    <a:pt x="377514" y="259137"/>
                  </a:lnTo>
                  <a:lnTo>
                    <a:pt x="394101" y="239258"/>
                  </a:lnTo>
                  <a:lnTo>
                    <a:pt x="407913" y="211867"/>
                  </a:lnTo>
                  <a:lnTo>
                    <a:pt x="415695" y="183125"/>
                  </a:lnTo>
                  <a:lnTo>
                    <a:pt x="416422" y="177663"/>
                  </a:lnTo>
                  <a:lnTo>
                    <a:pt x="413360" y="165789"/>
                  </a:lnTo>
                  <a:lnTo>
                    <a:pt x="398461" y="134572"/>
                  </a:lnTo>
                  <a:lnTo>
                    <a:pt x="389870" y="121164"/>
                  </a:lnTo>
                  <a:lnTo>
                    <a:pt x="360578" y="89898"/>
                  </a:lnTo>
                  <a:lnTo>
                    <a:pt x="353223" y="8396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59"/>
          <p:cNvSpPr/>
          <p:nvPr>
            <p:custDataLst>
              <p:tags r:id="rId3"/>
            </p:custDataLst>
          </p:nvPr>
        </p:nvSpPr>
        <p:spPr>
          <a:xfrm>
            <a:off x="6270175" y="935226"/>
            <a:ext cx="207517" cy="175118"/>
          </a:xfrm>
          <a:custGeom>
            <a:avLst/>
            <a:gdLst/>
            <a:ahLst/>
            <a:cxnLst/>
            <a:rect l="0" t="0" r="0" b="0"/>
            <a:pathLst>
              <a:path w="207517" h="175118">
                <a:moveTo>
                  <a:pt x="84905" y="83677"/>
                </a:moveTo>
                <a:lnTo>
                  <a:pt x="84905" y="83677"/>
                </a:lnTo>
                <a:lnTo>
                  <a:pt x="78642" y="83677"/>
                </a:lnTo>
                <a:lnTo>
                  <a:pt x="88855" y="88165"/>
                </a:lnTo>
                <a:lnTo>
                  <a:pt x="96579" y="89300"/>
                </a:lnTo>
                <a:lnTo>
                  <a:pt x="123067" y="85540"/>
                </a:lnTo>
                <a:lnTo>
                  <a:pt x="148081" y="82110"/>
                </a:lnTo>
                <a:lnTo>
                  <a:pt x="178093" y="70476"/>
                </a:lnTo>
                <a:lnTo>
                  <a:pt x="192586" y="64042"/>
                </a:lnTo>
                <a:lnTo>
                  <a:pt x="203986" y="55366"/>
                </a:lnTo>
                <a:lnTo>
                  <a:pt x="206773" y="49081"/>
                </a:lnTo>
                <a:lnTo>
                  <a:pt x="207516" y="45373"/>
                </a:lnTo>
                <a:lnTo>
                  <a:pt x="206560" y="42175"/>
                </a:lnTo>
                <a:lnTo>
                  <a:pt x="201627" y="36687"/>
                </a:lnTo>
                <a:lnTo>
                  <a:pt x="194597" y="33764"/>
                </a:lnTo>
                <a:lnTo>
                  <a:pt x="167325" y="25793"/>
                </a:lnTo>
                <a:lnTo>
                  <a:pt x="135079" y="15019"/>
                </a:lnTo>
                <a:lnTo>
                  <a:pt x="102955" y="5006"/>
                </a:lnTo>
                <a:lnTo>
                  <a:pt x="81536" y="0"/>
                </a:lnTo>
                <a:lnTo>
                  <a:pt x="72280" y="1251"/>
                </a:lnTo>
                <a:lnTo>
                  <a:pt x="47690" y="6879"/>
                </a:lnTo>
                <a:lnTo>
                  <a:pt x="19345" y="26256"/>
                </a:lnTo>
                <a:lnTo>
                  <a:pt x="15853" y="31063"/>
                </a:lnTo>
                <a:lnTo>
                  <a:pt x="12850" y="36344"/>
                </a:lnTo>
                <a:lnTo>
                  <a:pt x="2965" y="49626"/>
                </a:lnTo>
                <a:lnTo>
                  <a:pt x="1316" y="55480"/>
                </a:lnTo>
                <a:lnTo>
                  <a:pt x="48" y="85964"/>
                </a:lnTo>
                <a:lnTo>
                  <a:pt x="0" y="110508"/>
                </a:lnTo>
                <a:lnTo>
                  <a:pt x="1934" y="115680"/>
                </a:lnTo>
                <a:lnTo>
                  <a:pt x="31531" y="147824"/>
                </a:lnTo>
                <a:lnTo>
                  <a:pt x="54254" y="156709"/>
                </a:lnTo>
                <a:lnTo>
                  <a:pt x="80499" y="160470"/>
                </a:lnTo>
                <a:lnTo>
                  <a:pt x="111611" y="162467"/>
                </a:lnTo>
                <a:lnTo>
                  <a:pt x="139345" y="166450"/>
                </a:lnTo>
                <a:lnTo>
                  <a:pt x="168955" y="168164"/>
                </a:lnTo>
                <a:lnTo>
                  <a:pt x="191929" y="169256"/>
                </a:lnTo>
                <a:lnTo>
                  <a:pt x="202471" y="1751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60"/>
          <p:cNvSpPr/>
          <p:nvPr>
            <p:custDataLst>
              <p:tags r:id="rId4"/>
            </p:custDataLst>
          </p:nvPr>
        </p:nvSpPr>
        <p:spPr>
          <a:xfrm>
            <a:off x="6578560" y="1140062"/>
            <a:ext cx="140277" cy="120505"/>
          </a:xfrm>
          <a:custGeom>
            <a:avLst/>
            <a:gdLst/>
            <a:ahLst/>
            <a:cxnLst/>
            <a:rect l="0" t="0" r="0" b="0"/>
            <a:pathLst>
              <a:path w="140277" h="120505">
                <a:moveTo>
                  <a:pt x="24714" y="48658"/>
                </a:moveTo>
                <a:lnTo>
                  <a:pt x="24714" y="48658"/>
                </a:lnTo>
                <a:lnTo>
                  <a:pt x="24714" y="52125"/>
                </a:lnTo>
                <a:lnTo>
                  <a:pt x="25440" y="53147"/>
                </a:lnTo>
                <a:lnTo>
                  <a:pt x="26649" y="53828"/>
                </a:lnTo>
                <a:lnTo>
                  <a:pt x="54093" y="64110"/>
                </a:lnTo>
                <a:lnTo>
                  <a:pt x="86317" y="76143"/>
                </a:lnTo>
                <a:lnTo>
                  <a:pt x="105056" y="79782"/>
                </a:lnTo>
                <a:lnTo>
                  <a:pt x="123267" y="77394"/>
                </a:lnTo>
                <a:lnTo>
                  <a:pt x="135518" y="72090"/>
                </a:lnTo>
                <a:lnTo>
                  <a:pt x="137772" y="69359"/>
                </a:lnTo>
                <a:lnTo>
                  <a:pt x="140276" y="62455"/>
                </a:lnTo>
                <a:lnTo>
                  <a:pt x="140218" y="59307"/>
                </a:lnTo>
                <a:lnTo>
                  <a:pt x="138219" y="53875"/>
                </a:lnTo>
                <a:lnTo>
                  <a:pt x="121251" y="28778"/>
                </a:lnTo>
                <a:lnTo>
                  <a:pt x="110730" y="20916"/>
                </a:lnTo>
                <a:lnTo>
                  <a:pt x="80706" y="7994"/>
                </a:lnTo>
                <a:lnTo>
                  <a:pt x="50329" y="137"/>
                </a:lnTo>
                <a:lnTo>
                  <a:pt x="39485" y="0"/>
                </a:lnTo>
                <a:lnTo>
                  <a:pt x="20697" y="5825"/>
                </a:lnTo>
                <a:lnTo>
                  <a:pt x="10864" y="11857"/>
                </a:lnTo>
                <a:lnTo>
                  <a:pt x="3355" y="21708"/>
                </a:lnTo>
                <a:lnTo>
                  <a:pt x="0" y="37286"/>
                </a:lnTo>
                <a:lnTo>
                  <a:pt x="2474" y="55690"/>
                </a:lnTo>
                <a:lnTo>
                  <a:pt x="9811" y="75474"/>
                </a:lnTo>
                <a:lnTo>
                  <a:pt x="28507" y="97819"/>
                </a:lnTo>
                <a:lnTo>
                  <a:pt x="50840" y="1205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61"/>
          <p:cNvSpPr/>
          <p:nvPr>
            <p:custDataLst>
              <p:tags r:id="rId5"/>
            </p:custDataLst>
          </p:nvPr>
        </p:nvSpPr>
        <p:spPr>
          <a:xfrm>
            <a:off x="6969697" y="1234654"/>
            <a:ext cx="123435" cy="156541"/>
          </a:xfrm>
          <a:custGeom>
            <a:avLst/>
            <a:gdLst/>
            <a:ahLst/>
            <a:cxnLst/>
            <a:rect l="0" t="0" r="0" b="0"/>
            <a:pathLst>
              <a:path w="123435" h="156541">
                <a:moveTo>
                  <a:pt x="38526" y="38974"/>
                </a:moveTo>
                <a:lnTo>
                  <a:pt x="38526" y="38974"/>
                </a:lnTo>
                <a:lnTo>
                  <a:pt x="38526" y="45237"/>
                </a:lnTo>
                <a:lnTo>
                  <a:pt x="48229" y="49942"/>
                </a:lnTo>
                <a:lnTo>
                  <a:pt x="60141" y="51761"/>
                </a:lnTo>
                <a:lnTo>
                  <a:pt x="92046" y="52035"/>
                </a:lnTo>
                <a:lnTo>
                  <a:pt x="106697" y="51311"/>
                </a:lnTo>
                <a:lnTo>
                  <a:pt x="115028" y="48570"/>
                </a:lnTo>
                <a:lnTo>
                  <a:pt x="117830" y="46823"/>
                </a:lnTo>
                <a:lnTo>
                  <a:pt x="120943" y="42947"/>
                </a:lnTo>
                <a:lnTo>
                  <a:pt x="123216" y="33700"/>
                </a:lnTo>
                <a:lnTo>
                  <a:pt x="123369" y="25881"/>
                </a:lnTo>
                <a:lnTo>
                  <a:pt x="122665" y="23714"/>
                </a:lnTo>
                <a:lnTo>
                  <a:pt x="121471" y="22269"/>
                </a:lnTo>
                <a:lnTo>
                  <a:pt x="119948" y="21306"/>
                </a:lnTo>
                <a:lnTo>
                  <a:pt x="112290" y="10783"/>
                </a:lnTo>
                <a:lnTo>
                  <a:pt x="98162" y="3438"/>
                </a:lnTo>
                <a:lnTo>
                  <a:pt x="68216" y="0"/>
                </a:lnTo>
                <a:lnTo>
                  <a:pt x="59257" y="575"/>
                </a:lnTo>
                <a:lnTo>
                  <a:pt x="44184" y="5745"/>
                </a:lnTo>
                <a:lnTo>
                  <a:pt x="27656" y="16257"/>
                </a:lnTo>
                <a:lnTo>
                  <a:pt x="22083" y="18718"/>
                </a:lnTo>
                <a:lnTo>
                  <a:pt x="6884" y="28288"/>
                </a:lnTo>
                <a:lnTo>
                  <a:pt x="4369" y="31850"/>
                </a:lnTo>
                <a:lnTo>
                  <a:pt x="828" y="46540"/>
                </a:lnTo>
                <a:lnTo>
                  <a:pt x="0" y="55884"/>
                </a:lnTo>
                <a:lnTo>
                  <a:pt x="1567" y="62939"/>
                </a:lnTo>
                <a:lnTo>
                  <a:pt x="12694" y="86130"/>
                </a:lnTo>
                <a:lnTo>
                  <a:pt x="44952" y="114073"/>
                </a:lnTo>
                <a:lnTo>
                  <a:pt x="74467" y="136801"/>
                </a:lnTo>
                <a:lnTo>
                  <a:pt x="105063" y="152703"/>
                </a:lnTo>
                <a:lnTo>
                  <a:pt x="109947" y="154835"/>
                </a:lnTo>
                <a:lnTo>
                  <a:pt x="123434" y="1565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62"/>
          <p:cNvSpPr/>
          <p:nvPr>
            <p:custDataLst>
              <p:tags r:id="rId6"/>
            </p:custDataLst>
          </p:nvPr>
        </p:nvSpPr>
        <p:spPr>
          <a:xfrm>
            <a:off x="7465423" y="1345474"/>
            <a:ext cx="215538" cy="90176"/>
          </a:xfrm>
          <a:custGeom>
            <a:avLst/>
            <a:gdLst/>
            <a:ahLst/>
            <a:cxnLst/>
            <a:rect l="0" t="0" r="0" b="0"/>
            <a:pathLst>
              <a:path w="215538" h="90176">
                <a:moveTo>
                  <a:pt x="13062" y="0"/>
                </a:moveTo>
                <a:lnTo>
                  <a:pt x="13062" y="0"/>
                </a:lnTo>
                <a:lnTo>
                  <a:pt x="13062" y="5624"/>
                </a:lnTo>
                <a:lnTo>
                  <a:pt x="7439" y="33725"/>
                </a:lnTo>
                <a:lnTo>
                  <a:pt x="4999" y="42324"/>
                </a:lnTo>
                <a:lnTo>
                  <a:pt x="1481" y="51245"/>
                </a:lnTo>
                <a:lnTo>
                  <a:pt x="58" y="82919"/>
                </a:lnTo>
                <a:lnTo>
                  <a:pt x="7" y="90175"/>
                </a:lnTo>
                <a:lnTo>
                  <a:pt x="0" y="70431"/>
                </a:lnTo>
                <a:lnTo>
                  <a:pt x="10339" y="39504"/>
                </a:lnTo>
                <a:lnTo>
                  <a:pt x="17993" y="9068"/>
                </a:lnTo>
                <a:lnTo>
                  <a:pt x="18526" y="6045"/>
                </a:lnTo>
                <a:lnTo>
                  <a:pt x="19608" y="4030"/>
                </a:lnTo>
                <a:lnTo>
                  <a:pt x="21055" y="2687"/>
                </a:lnTo>
                <a:lnTo>
                  <a:pt x="25124" y="531"/>
                </a:lnTo>
                <a:lnTo>
                  <a:pt x="32007" y="23038"/>
                </a:lnTo>
                <a:lnTo>
                  <a:pt x="43189" y="39484"/>
                </a:lnTo>
                <a:lnTo>
                  <a:pt x="68905" y="59422"/>
                </a:lnTo>
                <a:lnTo>
                  <a:pt x="101126" y="73854"/>
                </a:lnTo>
                <a:lnTo>
                  <a:pt x="133247" y="86777"/>
                </a:lnTo>
                <a:lnTo>
                  <a:pt x="146790" y="87432"/>
                </a:lnTo>
                <a:lnTo>
                  <a:pt x="164930" y="83721"/>
                </a:lnTo>
                <a:lnTo>
                  <a:pt x="172725" y="80753"/>
                </a:lnTo>
                <a:lnTo>
                  <a:pt x="185274" y="77630"/>
                </a:lnTo>
                <a:lnTo>
                  <a:pt x="193861" y="71755"/>
                </a:lnTo>
                <a:lnTo>
                  <a:pt x="215537" y="522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63"/>
          <p:cNvSpPr/>
          <p:nvPr>
            <p:custDataLst>
              <p:tags r:id="rId7"/>
            </p:custDataLst>
          </p:nvPr>
        </p:nvSpPr>
        <p:spPr>
          <a:xfrm>
            <a:off x="6407435" y="881743"/>
            <a:ext cx="332979" cy="148667"/>
          </a:xfrm>
          <a:custGeom>
            <a:avLst/>
            <a:gdLst/>
            <a:ahLst/>
            <a:cxnLst/>
            <a:rect l="0" t="0" r="0" b="0"/>
            <a:pathLst>
              <a:path w="332979" h="148667">
                <a:moveTo>
                  <a:pt x="12959" y="13063"/>
                </a:moveTo>
                <a:lnTo>
                  <a:pt x="12959" y="13063"/>
                </a:lnTo>
                <a:lnTo>
                  <a:pt x="0" y="13063"/>
                </a:lnTo>
                <a:lnTo>
                  <a:pt x="3395" y="13063"/>
                </a:lnTo>
                <a:lnTo>
                  <a:pt x="7015" y="11128"/>
                </a:lnTo>
                <a:lnTo>
                  <a:pt x="8996" y="9595"/>
                </a:lnTo>
                <a:lnTo>
                  <a:pt x="15068" y="7893"/>
                </a:lnTo>
                <a:lnTo>
                  <a:pt x="31456" y="6555"/>
                </a:lnTo>
                <a:lnTo>
                  <a:pt x="31822" y="5821"/>
                </a:lnTo>
                <a:lnTo>
                  <a:pt x="32228" y="3071"/>
                </a:lnTo>
                <a:lnTo>
                  <a:pt x="33062" y="2047"/>
                </a:lnTo>
                <a:lnTo>
                  <a:pt x="35924" y="910"/>
                </a:lnTo>
                <a:lnTo>
                  <a:pt x="65427" y="35"/>
                </a:lnTo>
                <a:lnTo>
                  <a:pt x="96872" y="0"/>
                </a:lnTo>
                <a:lnTo>
                  <a:pt x="128636" y="6128"/>
                </a:lnTo>
                <a:lnTo>
                  <a:pt x="149262" y="9919"/>
                </a:lnTo>
                <a:lnTo>
                  <a:pt x="180142" y="18410"/>
                </a:lnTo>
                <a:lnTo>
                  <a:pt x="187169" y="21003"/>
                </a:lnTo>
                <a:lnTo>
                  <a:pt x="217294" y="37207"/>
                </a:lnTo>
                <a:lnTo>
                  <a:pt x="231874" y="45758"/>
                </a:lnTo>
                <a:lnTo>
                  <a:pt x="258388" y="57495"/>
                </a:lnTo>
                <a:lnTo>
                  <a:pt x="259310" y="58650"/>
                </a:lnTo>
                <a:lnTo>
                  <a:pt x="262725" y="65718"/>
                </a:lnTo>
                <a:lnTo>
                  <a:pt x="289483" y="93641"/>
                </a:lnTo>
                <a:lnTo>
                  <a:pt x="308145" y="106682"/>
                </a:lnTo>
                <a:lnTo>
                  <a:pt x="309172" y="108133"/>
                </a:lnTo>
                <a:lnTo>
                  <a:pt x="309133" y="109100"/>
                </a:lnTo>
                <a:lnTo>
                  <a:pt x="308380" y="109745"/>
                </a:lnTo>
                <a:lnTo>
                  <a:pt x="308603" y="110900"/>
                </a:lnTo>
                <a:lnTo>
                  <a:pt x="313614" y="117611"/>
                </a:lnTo>
                <a:lnTo>
                  <a:pt x="316642" y="120730"/>
                </a:lnTo>
                <a:lnTo>
                  <a:pt x="320408" y="122601"/>
                </a:lnTo>
                <a:lnTo>
                  <a:pt x="325270" y="123801"/>
                </a:lnTo>
                <a:lnTo>
                  <a:pt x="331986" y="129694"/>
                </a:lnTo>
                <a:lnTo>
                  <a:pt x="331599" y="130006"/>
                </a:lnTo>
                <a:lnTo>
                  <a:pt x="327286" y="130546"/>
                </a:lnTo>
                <a:lnTo>
                  <a:pt x="332926" y="130628"/>
                </a:lnTo>
                <a:lnTo>
                  <a:pt x="332978" y="127161"/>
                </a:lnTo>
                <a:lnTo>
                  <a:pt x="327183" y="123523"/>
                </a:lnTo>
                <a:lnTo>
                  <a:pt x="294599" y="109048"/>
                </a:lnTo>
                <a:lnTo>
                  <a:pt x="266067" y="100159"/>
                </a:lnTo>
                <a:lnTo>
                  <a:pt x="235544" y="97988"/>
                </a:lnTo>
                <a:lnTo>
                  <a:pt x="238648" y="97976"/>
                </a:lnTo>
                <a:lnTo>
                  <a:pt x="242200" y="99909"/>
                </a:lnTo>
                <a:lnTo>
                  <a:pt x="244164" y="101440"/>
                </a:lnTo>
                <a:lnTo>
                  <a:pt x="246345" y="105077"/>
                </a:lnTo>
                <a:lnTo>
                  <a:pt x="247860" y="110975"/>
                </a:lnTo>
                <a:lnTo>
                  <a:pt x="248060" y="120022"/>
                </a:lnTo>
                <a:lnTo>
                  <a:pt x="250013" y="124221"/>
                </a:lnTo>
                <a:lnTo>
                  <a:pt x="251549" y="126357"/>
                </a:lnTo>
                <a:lnTo>
                  <a:pt x="283781" y="144968"/>
                </a:lnTo>
                <a:lnTo>
                  <a:pt x="294306" y="148666"/>
                </a:lnTo>
                <a:lnTo>
                  <a:pt x="297044" y="148459"/>
                </a:lnTo>
                <a:lnTo>
                  <a:pt x="305436" y="144462"/>
                </a:lnTo>
                <a:lnTo>
                  <a:pt x="304300" y="140164"/>
                </a:lnTo>
                <a:lnTo>
                  <a:pt x="302101" y="133415"/>
                </a:lnTo>
                <a:lnTo>
                  <a:pt x="300573" y="116472"/>
                </a:lnTo>
                <a:lnTo>
                  <a:pt x="306874" y="91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64"/>
          <p:cNvSpPr/>
          <p:nvPr>
            <p:custDataLst>
              <p:tags r:id="rId8"/>
            </p:custDataLst>
          </p:nvPr>
        </p:nvSpPr>
        <p:spPr>
          <a:xfrm>
            <a:off x="6564993" y="679273"/>
            <a:ext cx="686108" cy="417649"/>
          </a:xfrm>
          <a:custGeom>
            <a:avLst/>
            <a:gdLst/>
            <a:ahLst/>
            <a:cxnLst/>
            <a:rect l="0" t="0" r="0" b="0"/>
            <a:pathLst>
              <a:path w="686108" h="417649">
                <a:moveTo>
                  <a:pt x="5624" y="6527"/>
                </a:moveTo>
                <a:lnTo>
                  <a:pt x="5624" y="6527"/>
                </a:lnTo>
                <a:lnTo>
                  <a:pt x="0" y="6527"/>
                </a:lnTo>
                <a:lnTo>
                  <a:pt x="18373" y="6527"/>
                </a:lnTo>
                <a:lnTo>
                  <a:pt x="18594" y="9994"/>
                </a:lnTo>
                <a:lnTo>
                  <a:pt x="20076" y="11016"/>
                </a:lnTo>
                <a:lnTo>
                  <a:pt x="32885" y="12655"/>
                </a:lnTo>
                <a:lnTo>
                  <a:pt x="45924" y="12979"/>
                </a:lnTo>
                <a:lnTo>
                  <a:pt x="50871" y="11088"/>
                </a:lnTo>
                <a:lnTo>
                  <a:pt x="55488" y="8554"/>
                </a:lnTo>
                <a:lnTo>
                  <a:pt x="63089" y="6794"/>
                </a:lnTo>
                <a:lnTo>
                  <a:pt x="95079" y="6534"/>
                </a:lnTo>
                <a:lnTo>
                  <a:pt x="107853" y="5803"/>
                </a:lnTo>
                <a:lnTo>
                  <a:pt x="133754" y="265"/>
                </a:lnTo>
                <a:lnTo>
                  <a:pt x="164557" y="0"/>
                </a:lnTo>
                <a:lnTo>
                  <a:pt x="188934" y="1932"/>
                </a:lnTo>
                <a:lnTo>
                  <a:pt x="218690" y="6124"/>
                </a:lnTo>
                <a:lnTo>
                  <a:pt x="248897" y="7237"/>
                </a:lnTo>
                <a:lnTo>
                  <a:pt x="261743" y="11693"/>
                </a:lnTo>
                <a:lnTo>
                  <a:pt x="286598" y="14874"/>
                </a:lnTo>
                <a:lnTo>
                  <a:pt x="316962" y="28405"/>
                </a:lnTo>
                <a:lnTo>
                  <a:pt x="331622" y="34029"/>
                </a:lnTo>
                <a:lnTo>
                  <a:pt x="363048" y="54448"/>
                </a:lnTo>
                <a:lnTo>
                  <a:pt x="384496" y="67248"/>
                </a:lnTo>
                <a:lnTo>
                  <a:pt x="401010" y="81396"/>
                </a:lnTo>
                <a:lnTo>
                  <a:pt x="410404" y="86146"/>
                </a:lnTo>
                <a:lnTo>
                  <a:pt x="441460" y="113893"/>
                </a:lnTo>
                <a:lnTo>
                  <a:pt x="444227" y="115116"/>
                </a:lnTo>
                <a:lnTo>
                  <a:pt x="449237" y="120345"/>
                </a:lnTo>
                <a:lnTo>
                  <a:pt x="455334" y="127507"/>
                </a:lnTo>
                <a:lnTo>
                  <a:pt x="471181" y="141996"/>
                </a:lnTo>
                <a:lnTo>
                  <a:pt x="472750" y="144737"/>
                </a:lnTo>
                <a:lnTo>
                  <a:pt x="504488" y="174535"/>
                </a:lnTo>
                <a:lnTo>
                  <a:pt x="508192" y="180620"/>
                </a:lnTo>
                <a:lnTo>
                  <a:pt x="518438" y="191480"/>
                </a:lnTo>
                <a:lnTo>
                  <a:pt x="535713" y="204347"/>
                </a:lnTo>
                <a:lnTo>
                  <a:pt x="556411" y="236119"/>
                </a:lnTo>
                <a:lnTo>
                  <a:pt x="582297" y="266597"/>
                </a:lnTo>
                <a:lnTo>
                  <a:pt x="595711" y="281768"/>
                </a:lnTo>
                <a:lnTo>
                  <a:pt x="602991" y="286442"/>
                </a:lnTo>
                <a:lnTo>
                  <a:pt x="625418" y="317988"/>
                </a:lnTo>
                <a:lnTo>
                  <a:pt x="642840" y="348278"/>
                </a:lnTo>
                <a:lnTo>
                  <a:pt x="645138" y="358782"/>
                </a:lnTo>
                <a:lnTo>
                  <a:pt x="645327" y="361107"/>
                </a:lnTo>
                <a:lnTo>
                  <a:pt x="656918" y="376594"/>
                </a:lnTo>
                <a:lnTo>
                  <a:pt x="661686" y="381627"/>
                </a:lnTo>
                <a:lnTo>
                  <a:pt x="662164" y="383594"/>
                </a:lnTo>
                <a:lnTo>
                  <a:pt x="661758" y="385630"/>
                </a:lnTo>
                <a:lnTo>
                  <a:pt x="660096" y="389829"/>
                </a:lnTo>
                <a:lnTo>
                  <a:pt x="659358" y="394114"/>
                </a:lnTo>
                <a:lnTo>
                  <a:pt x="660964" y="398437"/>
                </a:lnTo>
                <a:lnTo>
                  <a:pt x="669618" y="409905"/>
                </a:lnTo>
                <a:lnTo>
                  <a:pt x="670847" y="413922"/>
                </a:lnTo>
                <a:lnTo>
                  <a:pt x="670448" y="415284"/>
                </a:lnTo>
                <a:lnTo>
                  <a:pt x="669458" y="416191"/>
                </a:lnTo>
                <a:lnTo>
                  <a:pt x="666120" y="417648"/>
                </a:lnTo>
                <a:lnTo>
                  <a:pt x="649983" y="406434"/>
                </a:lnTo>
                <a:lnTo>
                  <a:pt x="645520" y="400386"/>
                </a:lnTo>
                <a:lnTo>
                  <a:pt x="615046" y="377541"/>
                </a:lnTo>
                <a:lnTo>
                  <a:pt x="587487" y="355067"/>
                </a:lnTo>
                <a:lnTo>
                  <a:pt x="580805" y="352832"/>
                </a:lnTo>
                <a:lnTo>
                  <a:pt x="583980" y="356201"/>
                </a:lnTo>
                <a:lnTo>
                  <a:pt x="595317" y="363841"/>
                </a:lnTo>
                <a:lnTo>
                  <a:pt x="599327" y="369462"/>
                </a:lnTo>
                <a:lnTo>
                  <a:pt x="620241" y="382461"/>
                </a:lnTo>
                <a:lnTo>
                  <a:pt x="647698" y="390266"/>
                </a:lnTo>
                <a:lnTo>
                  <a:pt x="673359" y="391787"/>
                </a:lnTo>
                <a:lnTo>
                  <a:pt x="680008" y="387969"/>
                </a:lnTo>
                <a:lnTo>
                  <a:pt x="683813" y="384919"/>
                </a:lnTo>
                <a:lnTo>
                  <a:pt x="685625" y="381434"/>
                </a:lnTo>
                <a:lnTo>
                  <a:pt x="686107" y="377659"/>
                </a:lnTo>
                <a:lnTo>
                  <a:pt x="685133" y="361172"/>
                </a:lnTo>
                <a:lnTo>
                  <a:pt x="681129" y="352591"/>
                </a:lnTo>
                <a:lnTo>
                  <a:pt x="675963" y="343939"/>
                </a:lnTo>
                <a:lnTo>
                  <a:pt x="665298" y="32003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65"/>
          <p:cNvSpPr/>
          <p:nvPr>
            <p:custDataLst>
              <p:tags r:id="rId9"/>
            </p:custDataLst>
          </p:nvPr>
        </p:nvSpPr>
        <p:spPr>
          <a:xfrm>
            <a:off x="1463161" y="698887"/>
            <a:ext cx="764057" cy="646569"/>
          </a:xfrm>
          <a:custGeom>
            <a:avLst/>
            <a:gdLst/>
            <a:ahLst/>
            <a:cxnLst/>
            <a:rect l="0" t="0" r="0" b="0"/>
            <a:pathLst>
              <a:path w="764057" h="646569">
                <a:moveTo>
                  <a:pt x="587708" y="84884"/>
                </a:moveTo>
                <a:lnTo>
                  <a:pt x="587708" y="84884"/>
                </a:lnTo>
                <a:lnTo>
                  <a:pt x="587708" y="72730"/>
                </a:lnTo>
                <a:lnTo>
                  <a:pt x="581445" y="65583"/>
                </a:lnTo>
                <a:lnTo>
                  <a:pt x="581256" y="61909"/>
                </a:lnTo>
                <a:lnTo>
                  <a:pt x="580504" y="60859"/>
                </a:lnTo>
                <a:lnTo>
                  <a:pt x="579276" y="60159"/>
                </a:lnTo>
                <a:lnTo>
                  <a:pt x="577732" y="59692"/>
                </a:lnTo>
                <a:lnTo>
                  <a:pt x="576703" y="58655"/>
                </a:lnTo>
                <a:lnTo>
                  <a:pt x="575560" y="55568"/>
                </a:lnTo>
                <a:lnTo>
                  <a:pt x="574529" y="54454"/>
                </a:lnTo>
                <a:lnTo>
                  <a:pt x="571449" y="53217"/>
                </a:lnTo>
                <a:lnTo>
                  <a:pt x="570337" y="52161"/>
                </a:lnTo>
                <a:lnTo>
                  <a:pt x="568200" y="45991"/>
                </a:lnTo>
                <a:lnTo>
                  <a:pt x="564672" y="42316"/>
                </a:lnTo>
                <a:lnTo>
                  <a:pt x="561020" y="40565"/>
                </a:lnTo>
                <a:lnTo>
                  <a:pt x="559030" y="40098"/>
                </a:lnTo>
                <a:lnTo>
                  <a:pt x="557704" y="39061"/>
                </a:lnTo>
                <a:lnTo>
                  <a:pt x="556230" y="35974"/>
                </a:lnTo>
                <a:lnTo>
                  <a:pt x="555111" y="34860"/>
                </a:lnTo>
                <a:lnTo>
                  <a:pt x="548468" y="32103"/>
                </a:lnTo>
                <a:lnTo>
                  <a:pt x="536970" y="21797"/>
                </a:lnTo>
                <a:lnTo>
                  <a:pt x="530905" y="19504"/>
                </a:lnTo>
                <a:lnTo>
                  <a:pt x="524512" y="15277"/>
                </a:lnTo>
                <a:lnTo>
                  <a:pt x="518022" y="13702"/>
                </a:lnTo>
                <a:lnTo>
                  <a:pt x="510777" y="12509"/>
                </a:lnTo>
                <a:lnTo>
                  <a:pt x="494998" y="7441"/>
                </a:lnTo>
                <a:lnTo>
                  <a:pt x="464024" y="6518"/>
                </a:lnTo>
                <a:lnTo>
                  <a:pt x="451328" y="5783"/>
                </a:lnTo>
                <a:lnTo>
                  <a:pt x="423665" y="884"/>
                </a:lnTo>
                <a:lnTo>
                  <a:pt x="395109" y="155"/>
                </a:lnTo>
                <a:lnTo>
                  <a:pt x="363670" y="0"/>
                </a:lnTo>
                <a:lnTo>
                  <a:pt x="337398" y="3450"/>
                </a:lnTo>
                <a:lnTo>
                  <a:pt x="309310" y="8040"/>
                </a:lnTo>
                <a:lnTo>
                  <a:pt x="281215" y="15519"/>
                </a:lnTo>
                <a:lnTo>
                  <a:pt x="251372" y="26141"/>
                </a:lnTo>
                <a:lnTo>
                  <a:pt x="224102" y="33230"/>
                </a:lnTo>
                <a:lnTo>
                  <a:pt x="194527" y="44739"/>
                </a:lnTo>
                <a:lnTo>
                  <a:pt x="164199" y="57683"/>
                </a:lnTo>
                <a:lnTo>
                  <a:pt x="132579" y="76563"/>
                </a:lnTo>
                <a:lnTo>
                  <a:pt x="109735" y="93492"/>
                </a:lnTo>
                <a:lnTo>
                  <a:pt x="79231" y="119917"/>
                </a:lnTo>
                <a:lnTo>
                  <a:pt x="52216" y="151769"/>
                </a:lnTo>
                <a:lnTo>
                  <a:pt x="35585" y="182337"/>
                </a:lnTo>
                <a:lnTo>
                  <a:pt x="23942" y="213384"/>
                </a:lnTo>
                <a:lnTo>
                  <a:pt x="10775" y="243268"/>
                </a:lnTo>
                <a:lnTo>
                  <a:pt x="7273" y="268812"/>
                </a:lnTo>
                <a:lnTo>
                  <a:pt x="6524" y="299153"/>
                </a:lnTo>
                <a:lnTo>
                  <a:pt x="1256" y="329175"/>
                </a:lnTo>
                <a:lnTo>
                  <a:pt x="0" y="361585"/>
                </a:lnTo>
                <a:lnTo>
                  <a:pt x="621" y="391449"/>
                </a:lnTo>
                <a:lnTo>
                  <a:pt x="8972" y="418936"/>
                </a:lnTo>
                <a:lnTo>
                  <a:pt x="21684" y="448168"/>
                </a:lnTo>
                <a:lnTo>
                  <a:pt x="34716" y="471099"/>
                </a:lnTo>
                <a:lnTo>
                  <a:pt x="65958" y="503545"/>
                </a:lnTo>
                <a:lnTo>
                  <a:pt x="85677" y="521429"/>
                </a:lnTo>
                <a:lnTo>
                  <a:pt x="93166" y="527098"/>
                </a:lnTo>
                <a:lnTo>
                  <a:pt x="105822" y="540629"/>
                </a:lnTo>
                <a:lnTo>
                  <a:pt x="132283" y="561756"/>
                </a:lnTo>
                <a:lnTo>
                  <a:pt x="161992" y="576355"/>
                </a:lnTo>
                <a:lnTo>
                  <a:pt x="190669" y="589932"/>
                </a:lnTo>
                <a:lnTo>
                  <a:pt x="220177" y="603169"/>
                </a:lnTo>
                <a:lnTo>
                  <a:pt x="247724" y="613525"/>
                </a:lnTo>
                <a:lnTo>
                  <a:pt x="277597" y="622559"/>
                </a:lnTo>
                <a:lnTo>
                  <a:pt x="306331" y="632614"/>
                </a:lnTo>
                <a:lnTo>
                  <a:pt x="337826" y="637851"/>
                </a:lnTo>
                <a:lnTo>
                  <a:pt x="367510" y="644109"/>
                </a:lnTo>
                <a:lnTo>
                  <a:pt x="394335" y="645853"/>
                </a:lnTo>
                <a:lnTo>
                  <a:pt x="426965" y="646491"/>
                </a:lnTo>
                <a:lnTo>
                  <a:pt x="454813" y="646568"/>
                </a:lnTo>
                <a:lnTo>
                  <a:pt x="471003" y="645856"/>
                </a:lnTo>
                <a:lnTo>
                  <a:pt x="499781" y="639935"/>
                </a:lnTo>
                <a:lnTo>
                  <a:pt x="528114" y="635006"/>
                </a:lnTo>
                <a:lnTo>
                  <a:pt x="542353" y="632731"/>
                </a:lnTo>
                <a:lnTo>
                  <a:pt x="571276" y="623315"/>
                </a:lnTo>
                <a:lnTo>
                  <a:pt x="591397" y="617558"/>
                </a:lnTo>
                <a:lnTo>
                  <a:pt x="622150" y="602133"/>
                </a:lnTo>
                <a:lnTo>
                  <a:pt x="654543" y="579011"/>
                </a:lnTo>
                <a:lnTo>
                  <a:pt x="683656" y="554336"/>
                </a:lnTo>
                <a:lnTo>
                  <a:pt x="710188" y="522780"/>
                </a:lnTo>
                <a:lnTo>
                  <a:pt x="728602" y="492400"/>
                </a:lnTo>
                <a:lnTo>
                  <a:pt x="742230" y="462768"/>
                </a:lnTo>
                <a:lnTo>
                  <a:pt x="748800" y="451656"/>
                </a:lnTo>
                <a:lnTo>
                  <a:pt x="756233" y="421731"/>
                </a:lnTo>
                <a:lnTo>
                  <a:pt x="758886" y="414087"/>
                </a:lnTo>
                <a:lnTo>
                  <a:pt x="760609" y="411033"/>
                </a:lnTo>
                <a:lnTo>
                  <a:pt x="763602" y="381180"/>
                </a:lnTo>
                <a:lnTo>
                  <a:pt x="763996" y="351401"/>
                </a:lnTo>
                <a:lnTo>
                  <a:pt x="764045" y="321270"/>
                </a:lnTo>
                <a:lnTo>
                  <a:pt x="764055" y="292738"/>
                </a:lnTo>
                <a:lnTo>
                  <a:pt x="764056" y="268693"/>
                </a:lnTo>
                <a:lnTo>
                  <a:pt x="763331" y="237810"/>
                </a:lnTo>
                <a:lnTo>
                  <a:pt x="756952" y="209730"/>
                </a:lnTo>
                <a:lnTo>
                  <a:pt x="747646" y="180198"/>
                </a:lnTo>
                <a:lnTo>
                  <a:pt x="742248" y="169337"/>
                </a:lnTo>
                <a:lnTo>
                  <a:pt x="737759" y="155063"/>
                </a:lnTo>
                <a:lnTo>
                  <a:pt x="716365" y="123206"/>
                </a:lnTo>
                <a:lnTo>
                  <a:pt x="693553" y="106733"/>
                </a:lnTo>
                <a:lnTo>
                  <a:pt x="673527" y="96027"/>
                </a:lnTo>
                <a:lnTo>
                  <a:pt x="655379" y="83618"/>
                </a:lnTo>
                <a:lnTo>
                  <a:pt x="643032" y="77942"/>
                </a:lnTo>
                <a:lnTo>
                  <a:pt x="634419" y="68958"/>
                </a:lnTo>
                <a:lnTo>
                  <a:pt x="606572" y="56778"/>
                </a:lnTo>
                <a:lnTo>
                  <a:pt x="579296" y="49159"/>
                </a:lnTo>
                <a:lnTo>
                  <a:pt x="550207" y="46152"/>
                </a:lnTo>
                <a:lnTo>
                  <a:pt x="523762" y="45723"/>
                </a:lnTo>
                <a:lnTo>
                  <a:pt x="509331" y="522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66"/>
          <p:cNvSpPr/>
          <p:nvPr>
            <p:custDataLst>
              <p:tags r:id="rId10"/>
            </p:custDataLst>
          </p:nvPr>
        </p:nvSpPr>
        <p:spPr>
          <a:xfrm>
            <a:off x="1724305" y="836023"/>
            <a:ext cx="156455" cy="271493"/>
          </a:xfrm>
          <a:custGeom>
            <a:avLst/>
            <a:gdLst/>
            <a:ahLst/>
            <a:cxnLst/>
            <a:rect l="0" t="0" r="0" b="0"/>
            <a:pathLst>
              <a:path w="156455" h="271493">
                <a:moveTo>
                  <a:pt x="39181" y="52251"/>
                </a:moveTo>
                <a:lnTo>
                  <a:pt x="39181" y="52251"/>
                </a:lnTo>
                <a:lnTo>
                  <a:pt x="32651" y="52251"/>
                </a:lnTo>
                <a:lnTo>
                  <a:pt x="36117" y="55719"/>
                </a:lnTo>
                <a:lnTo>
                  <a:pt x="37819" y="59356"/>
                </a:lnTo>
                <a:lnTo>
                  <a:pt x="39853" y="70296"/>
                </a:lnTo>
                <a:lnTo>
                  <a:pt x="50317" y="86549"/>
                </a:lnTo>
                <a:lnTo>
                  <a:pt x="55946" y="90717"/>
                </a:lnTo>
                <a:lnTo>
                  <a:pt x="57518" y="94263"/>
                </a:lnTo>
                <a:lnTo>
                  <a:pt x="58765" y="126199"/>
                </a:lnTo>
                <a:lnTo>
                  <a:pt x="69189" y="157851"/>
                </a:lnTo>
                <a:lnTo>
                  <a:pt x="71606" y="173885"/>
                </a:lnTo>
                <a:lnTo>
                  <a:pt x="71835" y="201584"/>
                </a:lnTo>
                <a:lnTo>
                  <a:pt x="72562" y="204058"/>
                </a:lnTo>
                <a:lnTo>
                  <a:pt x="73772" y="205707"/>
                </a:lnTo>
                <a:lnTo>
                  <a:pt x="75305" y="206807"/>
                </a:lnTo>
                <a:lnTo>
                  <a:pt x="75600" y="208265"/>
                </a:lnTo>
                <a:lnTo>
                  <a:pt x="75072" y="209963"/>
                </a:lnTo>
                <a:lnTo>
                  <a:pt x="73275" y="213786"/>
                </a:lnTo>
                <a:lnTo>
                  <a:pt x="71875" y="232965"/>
                </a:lnTo>
                <a:lnTo>
                  <a:pt x="71838" y="265491"/>
                </a:lnTo>
                <a:lnTo>
                  <a:pt x="71838" y="271492"/>
                </a:lnTo>
                <a:lnTo>
                  <a:pt x="71838" y="258753"/>
                </a:lnTo>
                <a:lnTo>
                  <a:pt x="69903" y="254580"/>
                </a:lnTo>
                <a:lnTo>
                  <a:pt x="62747" y="242521"/>
                </a:lnTo>
                <a:lnTo>
                  <a:pt x="59952" y="233853"/>
                </a:lnTo>
                <a:lnTo>
                  <a:pt x="59124" y="226689"/>
                </a:lnTo>
                <a:lnTo>
                  <a:pt x="51944" y="216503"/>
                </a:lnTo>
                <a:lnTo>
                  <a:pt x="42454" y="205272"/>
                </a:lnTo>
                <a:lnTo>
                  <a:pt x="30218" y="176011"/>
                </a:lnTo>
                <a:lnTo>
                  <a:pt x="21488" y="153189"/>
                </a:lnTo>
                <a:lnTo>
                  <a:pt x="19706" y="147187"/>
                </a:lnTo>
                <a:lnTo>
                  <a:pt x="14584" y="137420"/>
                </a:lnTo>
                <a:lnTo>
                  <a:pt x="13009" y="132921"/>
                </a:lnTo>
                <a:lnTo>
                  <a:pt x="9890" y="128503"/>
                </a:lnTo>
                <a:lnTo>
                  <a:pt x="3352" y="98522"/>
                </a:lnTo>
                <a:lnTo>
                  <a:pt x="988" y="90071"/>
                </a:lnTo>
                <a:lnTo>
                  <a:pt x="18" y="57803"/>
                </a:lnTo>
                <a:lnTo>
                  <a:pt x="0" y="50429"/>
                </a:lnTo>
                <a:lnTo>
                  <a:pt x="723" y="48859"/>
                </a:lnTo>
                <a:lnTo>
                  <a:pt x="1931" y="47813"/>
                </a:lnTo>
                <a:lnTo>
                  <a:pt x="3462" y="47115"/>
                </a:lnTo>
                <a:lnTo>
                  <a:pt x="4482" y="45199"/>
                </a:lnTo>
                <a:lnTo>
                  <a:pt x="6255" y="34595"/>
                </a:lnTo>
                <a:lnTo>
                  <a:pt x="11658" y="25807"/>
                </a:lnTo>
                <a:lnTo>
                  <a:pt x="12779" y="20821"/>
                </a:lnTo>
                <a:lnTo>
                  <a:pt x="17489" y="14622"/>
                </a:lnTo>
                <a:lnTo>
                  <a:pt x="18654" y="10611"/>
                </a:lnTo>
                <a:lnTo>
                  <a:pt x="19691" y="9251"/>
                </a:lnTo>
                <a:lnTo>
                  <a:pt x="23891" y="6611"/>
                </a:lnTo>
                <a:lnTo>
                  <a:pt x="25128" y="3422"/>
                </a:lnTo>
                <a:lnTo>
                  <a:pt x="26910" y="2281"/>
                </a:lnTo>
                <a:lnTo>
                  <a:pt x="37278" y="300"/>
                </a:lnTo>
                <a:lnTo>
                  <a:pt x="69768" y="2"/>
                </a:lnTo>
                <a:lnTo>
                  <a:pt x="95783" y="0"/>
                </a:lnTo>
                <a:lnTo>
                  <a:pt x="98930" y="1935"/>
                </a:lnTo>
                <a:lnTo>
                  <a:pt x="128573" y="23409"/>
                </a:lnTo>
                <a:lnTo>
                  <a:pt x="137178" y="27524"/>
                </a:lnTo>
                <a:lnTo>
                  <a:pt x="139346" y="29235"/>
                </a:lnTo>
                <a:lnTo>
                  <a:pt x="141756" y="33071"/>
                </a:lnTo>
                <a:lnTo>
                  <a:pt x="143303" y="41447"/>
                </a:lnTo>
                <a:lnTo>
                  <a:pt x="143650" y="54436"/>
                </a:lnTo>
                <a:lnTo>
                  <a:pt x="145604" y="58786"/>
                </a:lnTo>
                <a:lnTo>
                  <a:pt x="148166" y="63138"/>
                </a:lnTo>
                <a:lnTo>
                  <a:pt x="150334" y="69669"/>
                </a:lnTo>
                <a:lnTo>
                  <a:pt x="154524" y="76200"/>
                </a:lnTo>
                <a:lnTo>
                  <a:pt x="156088" y="82731"/>
                </a:lnTo>
                <a:lnTo>
                  <a:pt x="156454" y="87086"/>
                </a:lnTo>
                <a:lnTo>
                  <a:pt x="154681" y="91440"/>
                </a:lnTo>
                <a:lnTo>
                  <a:pt x="145901" y="102931"/>
                </a:lnTo>
                <a:lnTo>
                  <a:pt x="143976" y="109824"/>
                </a:lnTo>
                <a:lnTo>
                  <a:pt x="134764" y="116009"/>
                </a:lnTo>
                <a:lnTo>
                  <a:pt x="131123" y="121378"/>
                </a:lnTo>
                <a:lnTo>
                  <a:pt x="121692" y="127206"/>
                </a:lnTo>
                <a:lnTo>
                  <a:pt x="119395" y="131043"/>
                </a:lnTo>
                <a:lnTo>
                  <a:pt x="117921" y="135951"/>
                </a:lnTo>
                <a:lnTo>
                  <a:pt x="114198" y="140269"/>
                </a:lnTo>
                <a:lnTo>
                  <a:pt x="110501" y="142170"/>
                </a:lnTo>
                <a:lnTo>
                  <a:pt x="108499" y="142677"/>
                </a:lnTo>
                <a:lnTo>
                  <a:pt x="102214" y="146858"/>
                </a:lnTo>
                <a:lnTo>
                  <a:pt x="93589" y="154047"/>
                </a:lnTo>
                <a:lnTo>
                  <a:pt x="86188" y="156398"/>
                </a:lnTo>
                <a:lnTo>
                  <a:pt x="56384" y="156745"/>
                </a:lnTo>
                <a:lnTo>
                  <a:pt x="24778" y="156754"/>
                </a:lnTo>
                <a:lnTo>
                  <a:pt x="13055" y="1567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67"/>
          <p:cNvSpPr/>
          <p:nvPr>
            <p:custDataLst>
              <p:tags r:id="rId11"/>
            </p:custDataLst>
          </p:nvPr>
        </p:nvSpPr>
        <p:spPr>
          <a:xfrm>
            <a:off x="2194680" y="764181"/>
            <a:ext cx="789575" cy="555151"/>
          </a:xfrm>
          <a:custGeom>
            <a:avLst/>
            <a:gdLst/>
            <a:ahLst/>
            <a:cxnLst/>
            <a:rect l="0" t="0" r="0" b="0"/>
            <a:pathLst>
              <a:path w="789575" h="555151">
                <a:moveTo>
                  <a:pt x="541989" y="104499"/>
                </a:moveTo>
                <a:lnTo>
                  <a:pt x="541989" y="104499"/>
                </a:lnTo>
                <a:lnTo>
                  <a:pt x="541989" y="101032"/>
                </a:lnTo>
                <a:lnTo>
                  <a:pt x="540537" y="100010"/>
                </a:lnTo>
                <a:lnTo>
                  <a:pt x="533011" y="97847"/>
                </a:lnTo>
                <a:lnTo>
                  <a:pt x="531649" y="96436"/>
                </a:lnTo>
                <a:lnTo>
                  <a:pt x="514371" y="71391"/>
                </a:lnTo>
                <a:lnTo>
                  <a:pt x="499656" y="59006"/>
                </a:lnTo>
                <a:lnTo>
                  <a:pt x="498527" y="56753"/>
                </a:lnTo>
                <a:lnTo>
                  <a:pt x="491467" y="52315"/>
                </a:lnTo>
                <a:lnTo>
                  <a:pt x="459956" y="35889"/>
                </a:lnTo>
                <a:lnTo>
                  <a:pt x="433142" y="21810"/>
                </a:lnTo>
                <a:lnTo>
                  <a:pt x="402575" y="12680"/>
                </a:lnTo>
                <a:lnTo>
                  <a:pt x="395118" y="9262"/>
                </a:lnTo>
                <a:lnTo>
                  <a:pt x="367282" y="3420"/>
                </a:lnTo>
                <a:lnTo>
                  <a:pt x="338387" y="673"/>
                </a:lnTo>
                <a:lnTo>
                  <a:pt x="306984" y="130"/>
                </a:lnTo>
                <a:lnTo>
                  <a:pt x="274674" y="14"/>
                </a:lnTo>
                <a:lnTo>
                  <a:pt x="243142" y="0"/>
                </a:lnTo>
                <a:lnTo>
                  <a:pt x="224358" y="1932"/>
                </a:lnTo>
                <a:lnTo>
                  <a:pt x="194099" y="8059"/>
                </a:lnTo>
                <a:lnTo>
                  <a:pt x="179588" y="13513"/>
                </a:lnTo>
                <a:lnTo>
                  <a:pt x="148892" y="34838"/>
                </a:lnTo>
                <a:lnTo>
                  <a:pt x="137957" y="43540"/>
                </a:lnTo>
                <a:lnTo>
                  <a:pt x="117110" y="54425"/>
                </a:lnTo>
                <a:lnTo>
                  <a:pt x="88315" y="80685"/>
                </a:lnTo>
                <a:lnTo>
                  <a:pt x="76560" y="89379"/>
                </a:lnTo>
                <a:lnTo>
                  <a:pt x="61073" y="107469"/>
                </a:lnTo>
                <a:lnTo>
                  <a:pt x="50242" y="114197"/>
                </a:lnTo>
                <a:lnTo>
                  <a:pt x="27775" y="137434"/>
                </a:lnTo>
                <a:lnTo>
                  <a:pt x="10869" y="158562"/>
                </a:lnTo>
                <a:lnTo>
                  <a:pt x="8393" y="168925"/>
                </a:lnTo>
                <a:lnTo>
                  <a:pt x="6585" y="199884"/>
                </a:lnTo>
                <a:lnTo>
                  <a:pt x="2954" y="227961"/>
                </a:lnTo>
                <a:lnTo>
                  <a:pt x="0" y="258228"/>
                </a:lnTo>
                <a:lnTo>
                  <a:pt x="621" y="287115"/>
                </a:lnTo>
                <a:lnTo>
                  <a:pt x="7944" y="316659"/>
                </a:lnTo>
                <a:lnTo>
                  <a:pt x="17674" y="347801"/>
                </a:lnTo>
                <a:lnTo>
                  <a:pt x="20876" y="364306"/>
                </a:lnTo>
                <a:lnTo>
                  <a:pt x="27491" y="384650"/>
                </a:lnTo>
                <a:lnTo>
                  <a:pt x="50133" y="415318"/>
                </a:lnTo>
                <a:lnTo>
                  <a:pt x="81999" y="445927"/>
                </a:lnTo>
                <a:lnTo>
                  <a:pt x="114444" y="469904"/>
                </a:lnTo>
                <a:lnTo>
                  <a:pt x="142119" y="488346"/>
                </a:lnTo>
                <a:lnTo>
                  <a:pt x="174625" y="500737"/>
                </a:lnTo>
                <a:lnTo>
                  <a:pt x="205129" y="514473"/>
                </a:lnTo>
                <a:lnTo>
                  <a:pt x="234651" y="525941"/>
                </a:lnTo>
                <a:lnTo>
                  <a:pt x="265561" y="535568"/>
                </a:lnTo>
                <a:lnTo>
                  <a:pt x="293573" y="543635"/>
                </a:lnTo>
                <a:lnTo>
                  <a:pt x="321354" y="548374"/>
                </a:lnTo>
                <a:lnTo>
                  <a:pt x="353291" y="553611"/>
                </a:lnTo>
                <a:lnTo>
                  <a:pt x="380618" y="554860"/>
                </a:lnTo>
                <a:lnTo>
                  <a:pt x="411147" y="555107"/>
                </a:lnTo>
                <a:lnTo>
                  <a:pt x="440890" y="555150"/>
                </a:lnTo>
                <a:lnTo>
                  <a:pt x="470507" y="554436"/>
                </a:lnTo>
                <a:lnTo>
                  <a:pt x="499524" y="549543"/>
                </a:lnTo>
                <a:lnTo>
                  <a:pt x="526800" y="544327"/>
                </a:lnTo>
                <a:lnTo>
                  <a:pt x="543616" y="541312"/>
                </a:lnTo>
                <a:lnTo>
                  <a:pt x="574860" y="527477"/>
                </a:lnTo>
                <a:lnTo>
                  <a:pt x="602161" y="519294"/>
                </a:lnTo>
                <a:lnTo>
                  <a:pt x="629743" y="503207"/>
                </a:lnTo>
                <a:lnTo>
                  <a:pt x="645399" y="494536"/>
                </a:lnTo>
                <a:lnTo>
                  <a:pt x="674456" y="473331"/>
                </a:lnTo>
                <a:lnTo>
                  <a:pt x="703385" y="445234"/>
                </a:lnTo>
                <a:lnTo>
                  <a:pt x="724439" y="413667"/>
                </a:lnTo>
                <a:lnTo>
                  <a:pt x="743064" y="389566"/>
                </a:lnTo>
                <a:lnTo>
                  <a:pt x="757403" y="360894"/>
                </a:lnTo>
                <a:lnTo>
                  <a:pt x="769677" y="333429"/>
                </a:lnTo>
                <a:lnTo>
                  <a:pt x="785557" y="303030"/>
                </a:lnTo>
                <a:lnTo>
                  <a:pt x="789574" y="277667"/>
                </a:lnTo>
                <a:lnTo>
                  <a:pt x="788067" y="261037"/>
                </a:lnTo>
                <a:lnTo>
                  <a:pt x="784233" y="232599"/>
                </a:lnTo>
                <a:lnTo>
                  <a:pt x="780261" y="207665"/>
                </a:lnTo>
                <a:lnTo>
                  <a:pt x="774583" y="195946"/>
                </a:lnTo>
                <a:lnTo>
                  <a:pt x="755339" y="165133"/>
                </a:lnTo>
                <a:lnTo>
                  <a:pt x="723740" y="135782"/>
                </a:lnTo>
                <a:lnTo>
                  <a:pt x="703761" y="119467"/>
                </a:lnTo>
                <a:lnTo>
                  <a:pt x="674353" y="105037"/>
                </a:lnTo>
                <a:lnTo>
                  <a:pt x="644709" y="89548"/>
                </a:lnTo>
                <a:lnTo>
                  <a:pt x="620014" y="77113"/>
                </a:lnTo>
                <a:lnTo>
                  <a:pt x="590408" y="68394"/>
                </a:lnTo>
                <a:lnTo>
                  <a:pt x="558383" y="64130"/>
                </a:lnTo>
                <a:lnTo>
                  <a:pt x="525954" y="53482"/>
                </a:lnTo>
                <a:lnTo>
                  <a:pt x="497938" y="48943"/>
                </a:lnTo>
                <a:lnTo>
                  <a:pt x="466987" y="45905"/>
                </a:lnTo>
                <a:lnTo>
                  <a:pt x="444017" y="457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25"/>
          <p:cNvGrpSpPr/>
          <p:nvPr/>
        </p:nvGrpSpPr>
        <p:grpSpPr>
          <a:xfrm>
            <a:off x="2383972" y="849473"/>
            <a:ext cx="293822" cy="234745"/>
            <a:chOff x="2383972" y="849473"/>
            <a:chExt cx="293822" cy="234745"/>
          </a:xfrm>
        </p:grpSpPr>
        <p:sp>
          <p:nvSpPr>
            <p:cNvPr id="16" name="SMARTInkShape-68"/>
            <p:cNvSpPr/>
            <p:nvPr>
              <p:custDataLst>
                <p:tags r:id="rId17"/>
              </p:custDataLst>
            </p:nvPr>
          </p:nvSpPr>
          <p:spPr>
            <a:xfrm>
              <a:off x="2599514" y="1071154"/>
              <a:ext cx="78280" cy="13064"/>
            </a:xfrm>
            <a:custGeom>
              <a:avLst/>
              <a:gdLst/>
              <a:ahLst/>
              <a:cxnLst/>
              <a:rect l="0" t="0" r="0" b="0"/>
              <a:pathLst>
                <a:path w="78280" h="13064">
                  <a:moveTo>
                    <a:pt x="39183" y="0"/>
                  </a:moveTo>
                  <a:lnTo>
                    <a:pt x="39183" y="0"/>
                  </a:lnTo>
                  <a:lnTo>
                    <a:pt x="33560" y="5624"/>
                  </a:lnTo>
                  <a:lnTo>
                    <a:pt x="32654" y="13037"/>
                  </a:lnTo>
                  <a:lnTo>
                    <a:pt x="63004" y="13063"/>
                  </a:lnTo>
                  <a:lnTo>
                    <a:pt x="78279" y="13063"/>
                  </a:lnTo>
                  <a:lnTo>
                    <a:pt x="47475" y="13063"/>
                  </a:lnTo>
                  <a:lnTo>
                    <a:pt x="15950" y="6411"/>
                  </a:lnTo>
                  <a:lnTo>
                    <a:pt x="0" y="3"/>
                  </a:lnTo>
                  <a:lnTo>
                    <a:pt x="21610" y="0"/>
                  </a:lnTo>
                  <a:lnTo>
                    <a:pt x="26051" y="1936"/>
                  </a:lnTo>
                  <a:lnTo>
                    <a:pt x="30444" y="4489"/>
                  </a:lnTo>
                  <a:lnTo>
                    <a:pt x="39183" y="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9"/>
            <p:cNvSpPr/>
            <p:nvPr>
              <p:custDataLst>
                <p:tags r:id="rId18"/>
              </p:custDataLst>
            </p:nvPr>
          </p:nvSpPr>
          <p:spPr>
            <a:xfrm>
              <a:off x="2383972" y="849473"/>
              <a:ext cx="150108" cy="215007"/>
            </a:xfrm>
            <a:custGeom>
              <a:avLst/>
              <a:gdLst/>
              <a:ahLst/>
              <a:cxnLst/>
              <a:rect l="0" t="0" r="0" b="0"/>
              <a:pathLst>
                <a:path w="150108" h="215007">
                  <a:moveTo>
                    <a:pt x="26125" y="51864"/>
                  </a:moveTo>
                  <a:lnTo>
                    <a:pt x="26125" y="51864"/>
                  </a:lnTo>
                  <a:lnTo>
                    <a:pt x="26125" y="55331"/>
                  </a:lnTo>
                  <a:lnTo>
                    <a:pt x="19863" y="76464"/>
                  </a:lnTo>
                  <a:lnTo>
                    <a:pt x="25732" y="108588"/>
                  </a:lnTo>
                  <a:lnTo>
                    <a:pt x="26102" y="136168"/>
                  </a:lnTo>
                  <a:lnTo>
                    <a:pt x="26846" y="153076"/>
                  </a:lnTo>
                  <a:lnTo>
                    <a:pt x="31338" y="164665"/>
                  </a:lnTo>
                  <a:lnTo>
                    <a:pt x="37422" y="175450"/>
                  </a:lnTo>
                  <a:lnTo>
                    <a:pt x="45270" y="206840"/>
                  </a:lnTo>
                  <a:lnTo>
                    <a:pt x="45712" y="215006"/>
                  </a:lnTo>
                  <a:lnTo>
                    <a:pt x="42250" y="211640"/>
                  </a:lnTo>
                  <a:lnTo>
                    <a:pt x="40549" y="206091"/>
                  </a:lnTo>
                  <a:lnTo>
                    <a:pt x="37656" y="194807"/>
                  </a:lnTo>
                  <a:lnTo>
                    <a:pt x="31160" y="176469"/>
                  </a:lnTo>
                  <a:lnTo>
                    <a:pt x="27637" y="170381"/>
                  </a:lnTo>
                  <a:lnTo>
                    <a:pt x="16483" y="138206"/>
                  </a:lnTo>
                  <a:lnTo>
                    <a:pt x="11578" y="113846"/>
                  </a:lnTo>
                  <a:lnTo>
                    <a:pt x="8026" y="105063"/>
                  </a:lnTo>
                  <a:lnTo>
                    <a:pt x="663" y="74157"/>
                  </a:lnTo>
                  <a:lnTo>
                    <a:pt x="783" y="48816"/>
                  </a:lnTo>
                  <a:lnTo>
                    <a:pt x="5231" y="32818"/>
                  </a:lnTo>
                  <a:lnTo>
                    <a:pt x="9098" y="25740"/>
                  </a:lnTo>
                  <a:lnTo>
                    <a:pt x="22880" y="12963"/>
                  </a:lnTo>
                  <a:lnTo>
                    <a:pt x="23962" y="10690"/>
                  </a:lnTo>
                  <a:lnTo>
                    <a:pt x="32419" y="4024"/>
                  </a:lnTo>
                  <a:lnTo>
                    <a:pt x="44117" y="920"/>
                  </a:lnTo>
                  <a:lnTo>
                    <a:pt x="56776" y="0"/>
                  </a:lnTo>
                  <a:lnTo>
                    <a:pt x="82270" y="6769"/>
                  </a:lnTo>
                  <a:lnTo>
                    <a:pt x="109655" y="14092"/>
                  </a:lnTo>
                  <a:lnTo>
                    <a:pt x="139044" y="34471"/>
                  </a:lnTo>
                  <a:lnTo>
                    <a:pt x="147261" y="52138"/>
                  </a:lnTo>
                  <a:lnTo>
                    <a:pt x="150107" y="75633"/>
                  </a:lnTo>
                  <a:lnTo>
                    <a:pt x="144985" y="91716"/>
                  </a:lnTo>
                  <a:lnTo>
                    <a:pt x="141121" y="98121"/>
                  </a:lnTo>
                  <a:lnTo>
                    <a:pt x="131399" y="105807"/>
                  </a:lnTo>
                  <a:lnTo>
                    <a:pt x="108169" y="114852"/>
                  </a:lnTo>
                  <a:lnTo>
                    <a:pt x="78337" y="117042"/>
                  </a:lnTo>
                  <a:lnTo>
                    <a:pt x="48348" y="112672"/>
                  </a:lnTo>
                  <a:lnTo>
                    <a:pt x="16195" y="110765"/>
                  </a:lnTo>
                  <a:lnTo>
                    <a:pt x="0" y="110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70"/>
          <p:cNvSpPr/>
          <p:nvPr>
            <p:custDataLst>
              <p:tags r:id="rId12"/>
            </p:custDataLst>
          </p:nvPr>
        </p:nvSpPr>
        <p:spPr>
          <a:xfrm>
            <a:off x="2619103" y="1116874"/>
            <a:ext cx="498325" cy="444138"/>
          </a:xfrm>
          <a:custGeom>
            <a:avLst/>
            <a:gdLst/>
            <a:ahLst/>
            <a:cxnLst/>
            <a:rect l="0" t="0" r="0" b="0"/>
            <a:pathLst>
              <a:path w="498325" h="444138">
                <a:moveTo>
                  <a:pt x="6531" y="0"/>
                </a:moveTo>
                <a:lnTo>
                  <a:pt x="6531" y="0"/>
                </a:lnTo>
                <a:lnTo>
                  <a:pt x="0" y="0"/>
                </a:lnTo>
                <a:lnTo>
                  <a:pt x="0" y="5624"/>
                </a:lnTo>
                <a:lnTo>
                  <a:pt x="726" y="5926"/>
                </a:lnTo>
                <a:lnTo>
                  <a:pt x="5623" y="6452"/>
                </a:lnTo>
                <a:lnTo>
                  <a:pt x="6128" y="8431"/>
                </a:lnTo>
                <a:lnTo>
                  <a:pt x="6452" y="12148"/>
                </a:lnTo>
                <a:lnTo>
                  <a:pt x="8431" y="12656"/>
                </a:lnTo>
                <a:lnTo>
                  <a:pt x="9975" y="12792"/>
                </a:lnTo>
                <a:lnTo>
                  <a:pt x="11004" y="13608"/>
                </a:lnTo>
                <a:lnTo>
                  <a:pt x="12982" y="19318"/>
                </a:lnTo>
                <a:lnTo>
                  <a:pt x="30419" y="37676"/>
                </a:lnTo>
                <a:lnTo>
                  <a:pt x="32362" y="44518"/>
                </a:lnTo>
                <a:lnTo>
                  <a:pt x="48981" y="62717"/>
                </a:lnTo>
                <a:lnTo>
                  <a:pt x="53540" y="71763"/>
                </a:lnTo>
                <a:lnTo>
                  <a:pt x="57904" y="76163"/>
                </a:lnTo>
                <a:lnTo>
                  <a:pt x="87215" y="98375"/>
                </a:lnTo>
                <a:lnTo>
                  <a:pt x="93916" y="103231"/>
                </a:lnTo>
                <a:lnTo>
                  <a:pt x="101769" y="112673"/>
                </a:lnTo>
                <a:lnTo>
                  <a:pt x="123188" y="129933"/>
                </a:lnTo>
                <a:lnTo>
                  <a:pt x="127322" y="135884"/>
                </a:lnTo>
                <a:lnTo>
                  <a:pt x="131584" y="143313"/>
                </a:lnTo>
                <a:lnTo>
                  <a:pt x="152183" y="168446"/>
                </a:lnTo>
                <a:lnTo>
                  <a:pt x="159803" y="172836"/>
                </a:lnTo>
                <a:lnTo>
                  <a:pt x="172252" y="176760"/>
                </a:lnTo>
                <a:lnTo>
                  <a:pt x="184408" y="186469"/>
                </a:lnTo>
                <a:lnTo>
                  <a:pt x="197320" y="200818"/>
                </a:lnTo>
                <a:lnTo>
                  <a:pt x="227740" y="223961"/>
                </a:lnTo>
                <a:lnTo>
                  <a:pt x="239104" y="230893"/>
                </a:lnTo>
                <a:lnTo>
                  <a:pt x="268177" y="255915"/>
                </a:lnTo>
                <a:lnTo>
                  <a:pt x="286573" y="266142"/>
                </a:lnTo>
                <a:lnTo>
                  <a:pt x="293191" y="275848"/>
                </a:lnTo>
                <a:lnTo>
                  <a:pt x="315279" y="290115"/>
                </a:lnTo>
                <a:lnTo>
                  <a:pt x="341128" y="309147"/>
                </a:lnTo>
                <a:lnTo>
                  <a:pt x="368525" y="324203"/>
                </a:lnTo>
                <a:lnTo>
                  <a:pt x="399471" y="346728"/>
                </a:lnTo>
                <a:lnTo>
                  <a:pt x="429880" y="370607"/>
                </a:lnTo>
                <a:lnTo>
                  <a:pt x="461535" y="391469"/>
                </a:lnTo>
                <a:lnTo>
                  <a:pt x="466384" y="396055"/>
                </a:lnTo>
                <a:lnTo>
                  <a:pt x="469839" y="401991"/>
                </a:lnTo>
                <a:lnTo>
                  <a:pt x="473219" y="403634"/>
                </a:lnTo>
                <a:lnTo>
                  <a:pt x="489226" y="404915"/>
                </a:lnTo>
                <a:lnTo>
                  <a:pt x="489577" y="402999"/>
                </a:lnTo>
                <a:lnTo>
                  <a:pt x="489670" y="401471"/>
                </a:lnTo>
                <a:lnTo>
                  <a:pt x="480117" y="384829"/>
                </a:lnTo>
                <a:lnTo>
                  <a:pt x="455580" y="358570"/>
                </a:lnTo>
                <a:lnTo>
                  <a:pt x="424329" y="335480"/>
                </a:lnTo>
                <a:lnTo>
                  <a:pt x="417191" y="328596"/>
                </a:lnTo>
                <a:lnTo>
                  <a:pt x="411814" y="320541"/>
                </a:lnTo>
                <a:lnTo>
                  <a:pt x="415046" y="327123"/>
                </a:lnTo>
                <a:lnTo>
                  <a:pt x="420564" y="332381"/>
                </a:lnTo>
                <a:lnTo>
                  <a:pt x="450782" y="359469"/>
                </a:lnTo>
                <a:lnTo>
                  <a:pt x="477119" y="387622"/>
                </a:lnTo>
                <a:lnTo>
                  <a:pt x="498203" y="413026"/>
                </a:lnTo>
                <a:lnTo>
                  <a:pt x="498324" y="416139"/>
                </a:lnTo>
                <a:lnTo>
                  <a:pt x="494588" y="423469"/>
                </a:lnTo>
                <a:lnTo>
                  <a:pt x="491559" y="426004"/>
                </a:lnTo>
                <a:lnTo>
                  <a:pt x="444137" y="4441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27"/>
          <p:cNvGrpSpPr/>
          <p:nvPr/>
        </p:nvGrpSpPr>
        <p:grpSpPr>
          <a:xfrm>
            <a:off x="7485374" y="1410875"/>
            <a:ext cx="450033" cy="450583"/>
            <a:chOff x="7485374" y="1410875"/>
            <a:chExt cx="450033" cy="450583"/>
          </a:xfrm>
        </p:grpSpPr>
        <p:sp>
          <p:nvSpPr>
            <p:cNvPr id="20" name="SMARTInkShape-71"/>
            <p:cNvSpPr/>
            <p:nvPr>
              <p:custDataLst>
                <p:tags r:id="rId13"/>
              </p:custDataLst>
            </p:nvPr>
          </p:nvSpPr>
          <p:spPr>
            <a:xfrm>
              <a:off x="7550331" y="1456508"/>
              <a:ext cx="385076" cy="404950"/>
            </a:xfrm>
            <a:custGeom>
              <a:avLst/>
              <a:gdLst/>
              <a:ahLst/>
              <a:cxnLst/>
              <a:rect l="0" t="0" r="0" b="0"/>
              <a:pathLst>
                <a:path w="385076" h="404950">
                  <a:moveTo>
                    <a:pt x="0" y="6532"/>
                  </a:moveTo>
                  <a:lnTo>
                    <a:pt x="0" y="6532"/>
                  </a:lnTo>
                  <a:lnTo>
                    <a:pt x="0" y="0"/>
                  </a:lnTo>
                  <a:lnTo>
                    <a:pt x="0" y="6452"/>
                  </a:lnTo>
                  <a:lnTo>
                    <a:pt x="5624" y="12149"/>
                  </a:lnTo>
                  <a:lnTo>
                    <a:pt x="6452" y="18607"/>
                  </a:lnTo>
                  <a:lnTo>
                    <a:pt x="6530" y="31455"/>
                  </a:lnTo>
                  <a:lnTo>
                    <a:pt x="11020" y="37635"/>
                  </a:lnTo>
                  <a:lnTo>
                    <a:pt x="12458" y="43728"/>
                  </a:lnTo>
                  <a:lnTo>
                    <a:pt x="12795" y="47980"/>
                  </a:lnTo>
                  <a:lnTo>
                    <a:pt x="13610" y="49404"/>
                  </a:lnTo>
                  <a:lnTo>
                    <a:pt x="14879" y="50353"/>
                  </a:lnTo>
                  <a:lnTo>
                    <a:pt x="16451" y="50986"/>
                  </a:lnTo>
                  <a:lnTo>
                    <a:pt x="17499" y="52859"/>
                  </a:lnTo>
                  <a:lnTo>
                    <a:pt x="19319" y="63388"/>
                  </a:lnTo>
                  <a:lnTo>
                    <a:pt x="29994" y="80831"/>
                  </a:lnTo>
                  <a:lnTo>
                    <a:pt x="32131" y="91065"/>
                  </a:lnTo>
                  <a:lnTo>
                    <a:pt x="32306" y="93367"/>
                  </a:lnTo>
                  <a:lnTo>
                    <a:pt x="33874" y="95628"/>
                  </a:lnTo>
                  <a:lnTo>
                    <a:pt x="41565" y="102277"/>
                  </a:lnTo>
                  <a:lnTo>
                    <a:pt x="43874" y="106659"/>
                  </a:lnTo>
                  <a:lnTo>
                    <a:pt x="45174" y="113205"/>
                  </a:lnTo>
                  <a:lnTo>
                    <a:pt x="57541" y="129889"/>
                  </a:lnTo>
                  <a:lnTo>
                    <a:pt x="59141" y="135409"/>
                  </a:lnTo>
                  <a:lnTo>
                    <a:pt x="83591" y="168060"/>
                  </a:lnTo>
                  <a:lnTo>
                    <a:pt x="104469" y="191301"/>
                  </a:lnTo>
                  <a:lnTo>
                    <a:pt x="117563" y="208599"/>
                  </a:lnTo>
                  <a:lnTo>
                    <a:pt x="132214" y="224327"/>
                  </a:lnTo>
                  <a:lnTo>
                    <a:pt x="137146" y="232334"/>
                  </a:lnTo>
                  <a:lnTo>
                    <a:pt x="168361" y="259885"/>
                  </a:lnTo>
                  <a:lnTo>
                    <a:pt x="172799" y="265002"/>
                  </a:lnTo>
                  <a:lnTo>
                    <a:pt x="176022" y="271237"/>
                  </a:lnTo>
                  <a:lnTo>
                    <a:pt x="207233" y="295262"/>
                  </a:lnTo>
                  <a:lnTo>
                    <a:pt x="237279" y="322211"/>
                  </a:lnTo>
                  <a:lnTo>
                    <a:pt x="266023" y="342869"/>
                  </a:lnTo>
                  <a:lnTo>
                    <a:pt x="271358" y="345427"/>
                  </a:lnTo>
                  <a:lnTo>
                    <a:pt x="302810" y="368212"/>
                  </a:lnTo>
                  <a:lnTo>
                    <a:pt x="315857" y="375975"/>
                  </a:lnTo>
                  <a:lnTo>
                    <a:pt x="326176" y="378261"/>
                  </a:lnTo>
                  <a:lnTo>
                    <a:pt x="328484" y="378448"/>
                  </a:lnTo>
                  <a:lnTo>
                    <a:pt x="332985" y="380592"/>
                  </a:lnTo>
                  <a:lnTo>
                    <a:pt x="357938" y="403668"/>
                  </a:lnTo>
                  <a:lnTo>
                    <a:pt x="360590" y="404380"/>
                  </a:lnTo>
                  <a:lnTo>
                    <a:pt x="377906" y="404949"/>
                  </a:lnTo>
                  <a:lnTo>
                    <a:pt x="369069" y="374243"/>
                  </a:lnTo>
                  <a:lnTo>
                    <a:pt x="361199" y="362221"/>
                  </a:lnTo>
                  <a:lnTo>
                    <a:pt x="340984" y="337810"/>
                  </a:lnTo>
                  <a:lnTo>
                    <a:pt x="333240" y="333185"/>
                  </a:lnTo>
                  <a:lnTo>
                    <a:pt x="333144" y="336595"/>
                  </a:lnTo>
                  <a:lnTo>
                    <a:pt x="340050" y="345669"/>
                  </a:lnTo>
                  <a:lnTo>
                    <a:pt x="369159" y="367592"/>
                  </a:lnTo>
                  <a:lnTo>
                    <a:pt x="378156" y="374557"/>
                  </a:lnTo>
                  <a:lnTo>
                    <a:pt x="384406" y="383790"/>
                  </a:lnTo>
                  <a:lnTo>
                    <a:pt x="385075" y="388358"/>
                  </a:lnTo>
                  <a:lnTo>
                    <a:pt x="382991" y="389534"/>
                  </a:lnTo>
                  <a:lnTo>
                    <a:pt x="374870" y="390841"/>
                  </a:lnTo>
                  <a:lnTo>
                    <a:pt x="367873" y="389486"/>
                  </a:lnTo>
                  <a:lnTo>
                    <a:pt x="346166" y="378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2"/>
            <p:cNvSpPr/>
            <p:nvPr>
              <p:custDataLst>
                <p:tags r:id="rId14"/>
              </p:custDataLst>
            </p:nvPr>
          </p:nvSpPr>
          <p:spPr>
            <a:xfrm>
              <a:off x="7543800" y="1476103"/>
              <a:ext cx="6532" cy="6532"/>
            </a:xfrm>
            <a:custGeom>
              <a:avLst/>
              <a:gdLst/>
              <a:ahLst/>
              <a:cxnLst/>
              <a:rect l="0" t="0" r="0" b="0"/>
              <a:pathLst>
                <a:path w="6532" h="6532">
                  <a:moveTo>
                    <a:pt x="6531" y="6531"/>
                  </a:moveTo>
                  <a:lnTo>
                    <a:pt x="6531" y="6531"/>
                  </a:lnTo>
                  <a:lnTo>
                    <a:pt x="908" y="6531"/>
                  </a:lnTo>
                  <a:lnTo>
                    <a:pt x="605" y="58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3"/>
            <p:cNvSpPr/>
            <p:nvPr>
              <p:custDataLst>
                <p:tags r:id="rId15"/>
              </p:custDataLst>
            </p:nvPr>
          </p:nvSpPr>
          <p:spPr>
            <a:xfrm>
              <a:off x="7530737" y="1450008"/>
              <a:ext cx="39190" cy="13033"/>
            </a:xfrm>
            <a:custGeom>
              <a:avLst/>
              <a:gdLst/>
              <a:ahLst/>
              <a:cxnLst/>
              <a:rect l="0" t="0" r="0" b="0"/>
              <a:pathLst>
                <a:path w="39190" h="13033">
                  <a:moveTo>
                    <a:pt x="39189" y="13032"/>
                  </a:moveTo>
                  <a:lnTo>
                    <a:pt x="39189" y="13032"/>
                  </a:lnTo>
                  <a:lnTo>
                    <a:pt x="23007" y="13032"/>
                  </a:lnTo>
                  <a:lnTo>
                    <a:pt x="21869" y="12306"/>
                  </a:lnTo>
                  <a:lnTo>
                    <a:pt x="21111" y="11097"/>
                  </a:lnTo>
                  <a:lnTo>
                    <a:pt x="20605" y="9565"/>
                  </a:lnTo>
                  <a:lnTo>
                    <a:pt x="6581" y="0"/>
                  </a:lnTo>
                  <a:lnTo>
                    <a:pt x="6533" y="6232"/>
                  </a:lnTo>
                  <a:lnTo>
                    <a:pt x="0" y="6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"/>
            <p:cNvSpPr/>
            <p:nvPr>
              <p:custDataLst>
                <p:tags r:id="rId16"/>
              </p:custDataLst>
            </p:nvPr>
          </p:nvSpPr>
          <p:spPr>
            <a:xfrm>
              <a:off x="7485374" y="1410875"/>
              <a:ext cx="182524" cy="143599"/>
            </a:xfrm>
            <a:custGeom>
              <a:avLst/>
              <a:gdLst/>
              <a:ahLst/>
              <a:cxnLst/>
              <a:rect l="0" t="0" r="0" b="0"/>
              <a:pathLst>
                <a:path w="182524" h="143599">
                  <a:moveTo>
                    <a:pt x="149865" y="32571"/>
                  </a:moveTo>
                  <a:lnTo>
                    <a:pt x="149865" y="32571"/>
                  </a:lnTo>
                  <a:lnTo>
                    <a:pt x="137790" y="20495"/>
                  </a:lnTo>
                  <a:lnTo>
                    <a:pt x="137096" y="16333"/>
                  </a:lnTo>
                  <a:lnTo>
                    <a:pt x="135547" y="15214"/>
                  </a:lnTo>
                  <a:lnTo>
                    <a:pt x="124242" y="13173"/>
                  </a:lnTo>
                  <a:lnTo>
                    <a:pt x="120819" y="13064"/>
                  </a:lnTo>
                  <a:lnTo>
                    <a:pt x="116877" y="11080"/>
                  </a:lnTo>
                  <a:lnTo>
                    <a:pt x="112708" y="8505"/>
                  </a:lnTo>
                  <a:lnTo>
                    <a:pt x="106280" y="6330"/>
                  </a:lnTo>
                  <a:lnTo>
                    <a:pt x="101950" y="3249"/>
                  </a:lnTo>
                  <a:lnTo>
                    <a:pt x="88497" y="902"/>
                  </a:lnTo>
                  <a:lnTo>
                    <a:pt x="67693" y="0"/>
                  </a:lnTo>
                  <a:lnTo>
                    <a:pt x="64238" y="1887"/>
                  </a:lnTo>
                  <a:lnTo>
                    <a:pt x="60283" y="4419"/>
                  </a:lnTo>
                  <a:lnTo>
                    <a:pt x="33855" y="12684"/>
                  </a:lnTo>
                  <a:lnTo>
                    <a:pt x="16349" y="28961"/>
                  </a:lnTo>
                  <a:lnTo>
                    <a:pt x="14325" y="32902"/>
                  </a:lnTo>
                  <a:lnTo>
                    <a:pt x="9558" y="44812"/>
                  </a:lnTo>
                  <a:lnTo>
                    <a:pt x="2353" y="56653"/>
                  </a:lnTo>
                  <a:lnTo>
                    <a:pt x="0" y="76418"/>
                  </a:lnTo>
                  <a:lnTo>
                    <a:pt x="1737" y="83022"/>
                  </a:lnTo>
                  <a:lnTo>
                    <a:pt x="4203" y="88376"/>
                  </a:lnTo>
                  <a:lnTo>
                    <a:pt x="5784" y="99662"/>
                  </a:lnTo>
                  <a:lnTo>
                    <a:pt x="6727" y="106658"/>
                  </a:lnTo>
                  <a:lnTo>
                    <a:pt x="9565" y="112186"/>
                  </a:lnTo>
                  <a:lnTo>
                    <a:pt x="11337" y="113950"/>
                  </a:lnTo>
                  <a:lnTo>
                    <a:pt x="16574" y="117159"/>
                  </a:lnTo>
                  <a:lnTo>
                    <a:pt x="18054" y="120482"/>
                  </a:lnTo>
                  <a:lnTo>
                    <a:pt x="18887" y="126433"/>
                  </a:lnTo>
                  <a:lnTo>
                    <a:pt x="24887" y="130651"/>
                  </a:lnTo>
                  <a:lnTo>
                    <a:pt x="39545" y="135805"/>
                  </a:lnTo>
                  <a:lnTo>
                    <a:pt x="53191" y="137549"/>
                  </a:lnTo>
                  <a:lnTo>
                    <a:pt x="54936" y="138842"/>
                  </a:lnTo>
                  <a:lnTo>
                    <a:pt x="56099" y="140429"/>
                  </a:lnTo>
                  <a:lnTo>
                    <a:pt x="61261" y="142194"/>
                  </a:lnTo>
                  <a:lnTo>
                    <a:pt x="92288" y="143581"/>
                  </a:lnTo>
                  <a:lnTo>
                    <a:pt x="99504" y="143598"/>
                  </a:lnTo>
                  <a:lnTo>
                    <a:pt x="131673" y="136527"/>
                  </a:lnTo>
                  <a:lnTo>
                    <a:pt x="133383" y="135258"/>
                  </a:lnTo>
                  <a:lnTo>
                    <a:pt x="134523" y="133686"/>
                  </a:lnTo>
                  <a:lnTo>
                    <a:pt x="141595" y="131939"/>
                  </a:lnTo>
                  <a:lnTo>
                    <a:pt x="153474" y="130818"/>
                  </a:lnTo>
                  <a:lnTo>
                    <a:pt x="157032" y="128730"/>
                  </a:lnTo>
                  <a:lnTo>
                    <a:pt x="178819" y="114363"/>
                  </a:lnTo>
                  <a:lnTo>
                    <a:pt x="180877" y="110530"/>
                  </a:lnTo>
                  <a:lnTo>
                    <a:pt x="182426" y="93527"/>
                  </a:lnTo>
                  <a:lnTo>
                    <a:pt x="182522" y="61341"/>
                  </a:lnTo>
                  <a:lnTo>
                    <a:pt x="182523" y="56727"/>
                  </a:lnTo>
                  <a:lnTo>
                    <a:pt x="180588" y="52257"/>
                  </a:lnTo>
                  <a:lnTo>
                    <a:pt x="178034" y="47852"/>
                  </a:lnTo>
                  <a:lnTo>
                    <a:pt x="175872" y="41291"/>
                  </a:lnTo>
                  <a:lnTo>
                    <a:pt x="171683" y="34751"/>
                  </a:lnTo>
                  <a:lnTo>
                    <a:pt x="169753" y="27330"/>
                  </a:lnTo>
                  <a:lnTo>
                    <a:pt x="155326" y="17317"/>
                  </a:lnTo>
                  <a:lnTo>
                    <a:pt x="123719" y="6437"/>
                  </a:lnTo>
                  <a:lnTo>
                    <a:pt x="103547" y="359"/>
                  </a:lnTo>
                  <a:lnTo>
                    <a:pt x="101570" y="211"/>
                  </a:lnTo>
                  <a:lnTo>
                    <a:pt x="100251" y="837"/>
                  </a:lnTo>
                  <a:lnTo>
                    <a:pt x="97614" y="6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7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0D3900-F78B-49E2-84F5-C58B74A534DE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  <p:pic>
        <p:nvPicPr>
          <p:cNvPr id="11267" name="Picture 7" descr="rav65819_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335088"/>
            <a:ext cx="86487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0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During </a:t>
            </a:r>
            <a:r>
              <a:rPr lang="en-US" dirty="0" err="1" smtClean="0"/>
              <a:t>redox</a:t>
            </a:r>
            <a:r>
              <a:rPr lang="en-US" dirty="0" smtClean="0"/>
              <a:t> reactions, electrons carry energy from one molecule to another.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NAD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is an electron carrier.</a:t>
            </a:r>
          </a:p>
          <a:p>
            <a:pPr>
              <a:buNone/>
            </a:pPr>
            <a:r>
              <a:rPr lang="en-US" dirty="0" smtClean="0"/>
              <a:t>-NAD accepts 2 electrons and 1 proton to become </a:t>
            </a:r>
            <a:r>
              <a:rPr lang="en-US" b="1" dirty="0" smtClean="0">
                <a:solidFill>
                  <a:srgbClr val="FF0000"/>
                </a:solidFill>
              </a:rPr>
              <a:t>NADH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-the reaction is reversible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SMARTInkShape-74"/>
          <p:cNvSpPr/>
          <p:nvPr>
            <p:custDataLst>
              <p:tags r:id="rId1"/>
            </p:custDataLst>
          </p:nvPr>
        </p:nvSpPr>
        <p:spPr>
          <a:xfrm>
            <a:off x="2560320" y="4953002"/>
            <a:ext cx="822961" cy="22859"/>
          </a:xfrm>
          <a:custGeom>
            <a:avLst/>
            <a:gdLst/>
            <a:ahLst/>
            <a:cxnLst/>
            <a:rect l="0" t="0" r="0" b="0"/>
            <a:pathLst>
              <a:path w="822961" h="22859">
                <a:moveTo>
                  <a:pt x="822960" y="22858"/>
                </a:moveTo>
                <a:lnTo>
                  <a:pt x="822960" y="22858"/>
                </a:lnTo>
                <a:lnTo>
                  <a:pt x="810825" y="14768"/>
                </a:lnTo>
                <a:lnTo>
                  <a:pt x="787097" y="9736"/>
                </a:lnTo>
                <a:lnTo>
                  <a:pt x="750432" y="8036"/>
                </a:lnTo>
                <a:lnTo>
                  <a:pt x="713439" y="7655"/>
                </a:lnTo>
                <a:lnTo>
                  <a:pt x="677806" y="7622"/>
                </a:lnTo>
                <a:lnTo>
                  <a:pt x="640031" y="7618"/>
                </a:lnTo>
                <a:lnTo>
                  <a:pt x="609590" y="7618"/>
                </a:lnTo>
                <a:lnTo>
                  <a:pt x="573881" y="7618"/>
                </a:lnTo>
                <a:lnTo>
                  <a:pt x="541490" y="7618"/>
                </a:lnTo>
                <a:lnTo>
                  <a:pt x="506588" y="7618"/>
                </a:lnTo>
                <a:lnTo>
                  <a:pt x="472318" y="7618"/>
                </a:lnTo>
                <a:lnTo>
                  <a:pt x="443711" y="7618"/>
                </a:lnTo>
                <a:lnTo>
                  <a:pt x="405962" y="7618"/>
                </a:lnTo>
                <a:lnTo>
                  <a:pt x="369750" y="7618"/>
                </a:lnTo>
                <a:lnTo>
                  <a:pt x="340037" y="3573"/>
                </a:lnTo>
                <a:lnTo>
                  <a:pt x="309784" y="1057"/>
                </a:lnTo>
                <a:lnTo>
                  <a:pt x="274458" y="207"/>
                </a:lnTo>
                <a:lnTo>
                  <a:pt x="238003" y="39"/>
                </a:lnTo>
                <a:lnTo>
                  <a:pt x="202047" y="6"/>
                </a:lnTo>
                <a:lnTo>
                  <a:pt x="168416" y="0"/>
                </a:lnTo>
                <a:lnTo>
                  <a:pt x="137313" y="2256"/>
                </a:lnTo>
                <a:lnTo>
                  <a:pt x="102666" y="6559"/>
                </a:lnTo>
                <a:lnTo>
                  <a:pt x="69292" y="7408"/>
                </a:lnTo>
                <a:lnTo>
                  <a:pt x="34619" y="7591"/>
                </a:lnTo>
                <a:lnTo>
                  <a:pt x="0" y="76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76"/>
          <p:cNvSpPr/>
          <p:nvPr>
            <p:custDataLst>
              <p:tags r:id="rId2"/>
            </p:custDataLst>
          </p:nvPr>
        </p:nvSpPr>
        <p:spPr>
          <a:xfrm>
            <a:off x="535577" y="3735977"/>
            <a:ext cx="796836" cy="71847"/>
          </a:xfrm>
          <a:custGeom>
            <a:avLst/>
            <a:gdLst/>
            <a:ahLst/>
            <a:cxnLst/>
            <a:rect l="0" t="0" r="0" b="0"/>
            <a:pathLst>
              <a:path w="796836" h="71847">
                <a:moveTo>
                  <a:pt x="0" y="71846"/>
                </a:moveTo>
                <a:lnTo>
                  <a:pt x="0" y="71846"/>
                </a:lnTo>
                <a:lnTo>
                  <a:pt x="3468" y="68378"/>
                </a:lnTo>
                <a:lnTo>
                  <a:pt x="29378" y="58613"/>
                </a:lnTo>
                <a:lnTo>
                  <a:pt x="58135" y="50041"/>
                </a:lnTo>
                <a:lnTo>
                  <a:pt x="85120" y="43533"/>
                </a:lnTo>
                <a:lnTo>
                  <a:pt x="111829" y="39321"/>
                </a:lnTo>
                <a:lnTo>
                  <a:pt x="143123" y="32253"/>
                </a:lnTo>
                <a:lnTo>
                  <a:pt x="172310" y="27941"/>
                </a:lnTo>
                <a:lnTo>
                  <a:pt x="202487" y="26664"/>
                </a:lnTo>
                <a:lnTo>
                  <a:pt x="226429" y="25639"/>
                </a:lnTo>
                <a:lnTo>
                  <a:pt x="252147" y="21708"/>
                </a:lnTo>
                <a:lnTo>
                  <a:pt x="282278" y="20012"/>
                </a:lnTo>
                <a:lnTo>
                  <a:pt x="312500" y="16209"/>
                </a:lnTo>
                <a:lnTo>
                  <a:pt x="333864" y="16397"/>
                </a:lnTo>
                <a:lnTo>
                  <a:pt x="357390" y="18173"/>
                </a:lnTo>
                <a:lnTo>
                  <a:pt x="383600" y="19173"/>
                </a:lnTo>
                <a:lnTo>
                  <a:pt x="409428" y="19470"/>
                </a:lnTo>
                <a:lnTo>
                  <a:pt x="434740" y="19557"/>
                </a:lnTo>
                <a:lnTo>
                  <a:pt x="459254" y="18857"/>
                </a:lnTo>
                <a:lnTo>
                  <a:pt x="483755" y="16122"/>
                </a:lnTo>
                <a:lnTo>
                  <a:pt x="509642" y="14423"/>
                </a:lnTo>
                <a:lnTo>
                  <a:pt x="535662" y="13667"/>
                </a:lnTo>
                <a:lnTo>
                  <a:pt x="561741" y="13331"/>
                </a:lnTo>
                <a:lnTo>
                  <a:pt x="590501" y="13142"/>
                </a:lnTo>
                <a:lnTo>
                  <a:pt x="611514" y="11163"/>
                </a:lnTo>
                <a:lnTo>
                  <a:pt x="635367" y="8590"/>
                </a:lnTo>
                <a:lnTo>
                  <a:pt x="660483" y="7446"/>
                </a:lnTo>
                <a:lnTo>
                  <a:pt x="686159" y="6938"/>
                </a:lnTo>
                <a:lnTo>
                  <a:pt x="709908" y="6712"/>
                </a:lnTo>
                <a:lnTo>
                  <a:pt x="736244" y="6585"/>
                </a:lnTo>
                <a:lnTo>
                  <a:pt x="759933" y="5822"/>
                </a:lnTo>
                <a:lnTo>
                  <a:pt x="79683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D21BC0-AFFD-41ED-9918-FF1E440D0AF7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Pigments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Pigments</a:t>
            </a:r>
            <a:r>
              <a:rPr lang="en-US" altLang="en-US" smtClean="0"/>
              <a:t>: molecules that absorb visible light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Each pigment has a characteristic </a:t>
            </a:r>
            <a:r>
              <a:rPr lang="en-US" altLang="en-US" b="1" smtClean="0">
                <a:solidFill>
                  <a:srgbClr val="FF0000"/>
                </a:solidFill>
              </a:rPr>
              <a:t>absorption spectrum</a:t>
            </a:r>
            <a:r>
              <a:rPr lang="en-US" altLang="en-US" smtClean="0"/>
              <a:t>, the range and efficiency of photons it is capable of absorbing.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8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855663"/>
            <a:ext cx="7454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Photosynthetic pigments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chlorophyll a</a:t>
            </a:r>
            <a:r>
              <a:rPr lang="en-US" dirty="0" smtClean="0"/>
              <a:t> – primary pigment in plants and cyanobacteria</a:t>
            </a:r>
          </a:p>
          <a:p>
            <a:pPr>
              <a:buNone/>
            </a:pPr>
            <a:r>
              <a:rPr lang="en-US" dirty="0" smtClean="0"/>
              <a:t>-absorbs violet-blue and red light </a:t>
            </a:r>
          </a:p>
          <a:p>
            <a:pPr>
              <a:buNone/>
            </a:pPr>
            <a:r>
              <a:rPr lang="en-US" dirty="0" smtClean="0"/>
              <a:t>Converts UV light to Chemical E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chlorophyll b</a:t>
            </a:r>
            <a:r>
              <a:rPr lang="en-US" dirty="0" smtClean="0"/>
              <a:t> – secondary pigment absorbing light wavelengths that chlorophyll a does not absorb</a:t>
            </a:r>
          </a:p>
          <a:p>
            <a:pPr>
              <a:buNone/>
            </a:pPr>
            <a:r>
              <a:rPr lang="en-US" dirty="0" smtClean="0"/>
              <a:t>	Absorbs yellow and green waves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Converts Chemical E to Chlorophyll a</a:t>
            </a:r>
          </a:p>
          <a:p>
            <a:endParaRPr lang="en-US" dirty="0"/>
          </a:p>
        </p:txBody>
      </p:sp>
      <p:sp>
        <p:nvSpPr>
          <p:cNvPr id="29" name="SMARTInkShape-1"/>
          <p:cNvSpPr/>
          <p:nvPr>
            <p:custDataLst>
              <p:tags r:id="rId1"/>
            </p:custDataLst>
          </p:nvPr>
        </p:nvSpPr>
        <p:spPr>
          <a:xfrm>
            <a:off x="3736474" y="3234053"/>
            <a:ext cx="2205464" cy="580300"/>
          </a:xfrm>
          <a:custGeom>
            <a:avLst/>
            <a:gdLst/>
            <a:ahLst/>
            <a:cxnLst/>
            <a:rect l="0" t="0" r="0" b="0"/>
            <a:pathLst>
              <a:path w="2205464" h="580300">
                <a:moveTo>
                  <a:pt x="1808709" y="38193"/>
                </a:moveTo>
                <a:lnTo>
                  <a:pt x="1808709" y="38193"/>
                </a:lnTo>
                <a:lnTo>
                  <a:pt x="1839995" y="42681"/>
                </a:lnTo>
                <a:lnTo>
                  <a:pt x="1863254" y="43816"/>
                </a:lnTo>
                <a:lnTo>
                  <a:pt x="1886170" y="46256"/>
                </a:lnTo>
                <a:lnTo>
                  <a:pt x="1908450" y="49759"/>
                </a:lnTo>
                <a:lnTo>
                  <a:pt x="1930448" y="53735"/>
                </a:lnTo>
                <a:lnTo>
                  <a:pt x="1954255" y="59857"/>
                </a:lnTo>
                <a:lnTo>
                  <a:pt x="1979350" y="67415"/>
                </a:lnTo>
                <a:lnTo>
                  <a:pt x="2005018" y="75613"/>
                </a:lnTo>
                <a:lnTo>
                  <a:pt x="2029005" y="84094"/>
                </a:lnTo>
                <a:lnTo>
                  <a:pt x="2051761" y="92702"/>
                </a:lnTo>
                <a:lnTo>
                  <a:pt x="2073970" y="101366"/>
                </a:lnTo>
                <a:lnTo>
                  <a:pt x="2095936" y="111989"/>
                </a:lnTo>
                <a:lnTo>
                  <a:pt x="2126767" y="130211"/>
                </a:lnTo>
                <a:lnTo>
                  <a:pt x="2154288" y="151333"/>
                </a:lnTo>
                <a:lnTo>
                  <a:pt x="2169854" y="167580"/>
                </a:lnTo>
                <a:lnTo>
                  <a:pt x="2187695" y="199728"/>
                </a:lnTo>
                <a:lnTo>
                  <a:pt x="2201514" y="230725"/>
                </a:lnTo>
                <a:lnTo>
                  <a:pt x="2205463" y="252719"/>
                </a:lnTo>
                <a:lnTo>
                  <a:pt x="2201583" y="283419"/>
                </a:lnTo>
                <a:lnTo>
                  <a:pt x="2191893" y="308835"/>
                </a:lnTo>
                <a:lnTo>
                  <a:pt x="2176217" y="337912"/>
                </a:lnTo>
                <a:lnTo>
                  <a:pt x="2158419" y="363895"/>
                </a:lnTo>
                <a:lnTo>
                  <a:pt x="2128355" y="391778"/>
                </a:lnTo>
                <a:lnTo>
                  <a:pt x="2097331" y="416465"/>
                </a:lnTo>
                <a:lnTo>
                  <a:pt x="2071140" y="432173"/>
                </a:lnTo>
                <a:lnTo>
                  <a:pt x="2040721" y="449568"/>
                </a:lnTo>
                <a:lnTo>
                  <a:pt x="2019472" y="459544"/>
                </a:lnTo>
                <a:lnTo>
                  <a:pt x="1995999" y="468816"/>
                </a:lnTo>
                <a:lnTo>
                  <a:pt x="1971052" y="477050"/>
                </a:lnTo>
                <a:lnTo>
                  <a:pt x="1945450" y="483128"/>
                </a:lnTo>
                <a:lnTo>
                  <a:pt x="1917622" y="490184"/>
                </a:lnTo>
                <a:lnTo>
                  <a:pt x="1888321" y="497432"/>
                </a:lnTo>
                <a:lnTo>
                  <a:pt x="1858364" y="503072"/>
                </a:lnTo>
                <a:lnTo>
                  <a:pt x="1830052" y="507998"/>
                </a:lnTo>
                <a:lnTo>
                  <a:pt x="1802229" y="513332"/>
                </a:lnTo>
                <a:lnTo>
                  <a:pt x="1772930" y="520541"/>
                </a:lnTo>
                <a:lnTo>
                  <a:pt x="1742974" y="526648"/>
                </a:lnTo>
                <a:lnTo>
                  <a:pt x="1712002" y="531781"/>
                </a:lnTo>
                <a:lnTo>
                  <a:pt x="1695615" y="534166"/>
                </a:lnTo>
                <a:lnTo>
                  <a:pt x="1678885" y="536481"/>
                </a:lnTo>
                <a:lnTo>
                  <a:pt x="1646749" y="539054"/>
                </a:lnTo>
                <a:lnTo>
                  <a:pt x="1614806" y="540924"/>
                </a:lnTo>
                <a:lnTo>
                  <a:pt x="1598160" y="542438"/>
                </a:lnTo>
                <a:lnTo>
                  <a:pt x="1581256" y="544173"/>
                </a:lnTo>
                <a:lnTo>
                  <a:pt x="1548930" y="548037"/>
                </a:lnTo>
                <a:lnTo>
                  <a:pt x="1517629" y="551447"/>
                </a:lnTo>
                <a:lnTo>
                  <a:pt x="1486784" y="552963"/>
                </a:lnTo>
                <a:lnTo>
                  <a:pt x="1454206" y="555571"/>
                </a:lnTo>
                <a:lnTo>
                  <a:pt x="1437390" y="557283"/>
                </a:lnTo>
                <a:lnTo>
                  <a:pt x="1405160" y="559185"/>
                </a:lnTo>
                <a:lnTo>
                  <a:pt x="1373177" y="560031"/>
                </a:lnTo>
                <a:lnTo>
                  <a:pt x="1356521" y="560256"/>
                </a:lnTo>
                <a:lnTo>
                  <a:pt x="1339610" y="560406"/>
                </a:lnTo>
                <a:lnTo>
                  <a:pt x="1307273" y="562508"/>
                </a:lnTo>
                <a:lnTo>
                  <a:pt x="1275243" y="565136"/>
                </a:lnTo>
                <a:lnTo>
                  <a:pt x="1258573" y="565837"/>
                </a:lnTo>
                <a:lnTo>
                  <a:pt x="1241655" y="566304"/>
                </a:lnTo>
                <a:lnTo>
                  <a:pt x="1209309" y="566823"/>
                </a:lnTo>
                <a:lnTo>
                  <a:pt x="1178000" y="567779"/>
                </a:lnTo>
                <a:lnTo>
                  <a:pt x="1147152" y="570623"/>
                </a:lnTo>
                <a:lnTo>
                  <a:pt x="1116508" y="572371"/>
                </a:lnTo>
                <a:lnTo>
                  <a:pt x="1085956" y="573148"/>
                </a:lnTo>
                <a:lnTo>
                  <a:pt x="1055444" y="573494"/>
                </a:lnTo>
                <a:lnTo>
                  <a:pt x="1024949" y="575582"/>
                </a:lnTo>
                <a:lnTo>
                  <a:pt x="994462" y="578204"/>
                </a:lnTo>
                <a:lnTo>
                  <a:pt x="963980" y="579369"/>
                </a:lnTo>
                <a:lnTo>
                  <a:pt x="931564" y="579887"/>
                </a:lnTo>
                <a:lnTo>
                  <a:pt x="914791" y="580025"/>
                </a:lnTo>
                <a:lnTo>
                  <a:pt x="882608" y="580179"/>
                </a:lnTo>
                <a:lnTo>
                  <a:pt x="851371" y="580247"/>
                </a:lnTo>
                <a:lnTo>
                  <a:pt x="820555" y="580277"/>
                </a:lnTo>
                <a:lnTo>
                  <a:pt x="791861" y="580290"/>
                </a:lnTo>
                <a:lnTo>
                  <a:pt x="764594" y="580296"/>
                </a:lnTo>
                <a:lnTo>
                  <a:pt x="737961" y="580299"/>
                </a:lnTo>
                <a:lnTo>
                  <a:pt x="709674" y="578365"/>
                </a:lnTo>
                <a:lnTo>
                  <a:pt x="681620" y="575812"/>
                </a:lnTo>
                <a:lnTo>
                  <a:pt x="657057" y="574677"/>
                </a:lnTo>
                <a:lnTo>
                  <a:pt x="632109" y="572238"/>
                </a:lnTo>
                <a:lnTo>
                  <a:pt x="605781" y="569461"/>
                </a:lnTo>
                <a:lnTo>
                  <a:pt x="577147" y="568226"/>
                </a:lnTo>
                <a:lnTo>
                  <a:pt x="549422" y="565742"/>
                </a:lnTo>
                <a:lnTo>
                  <a:pt x="522586" y="562945"/>
                </a:lnTo>
                <a:lnTo>
                  <a:pt x="496144" y="561701"/>
                </a:lnTo>
                <a:lnTo>
                  <a:pt x="469878" y="559214"/>
                </a:lnTo>
                <a:lnTo>
                  <a:pt x="443690" y="556415"/>
                </a:lnTo>
                <a:lnTo>
                  <a:pt x="417537" y="555171"/>
                </a:lnTo>
                <a:lnTo>
                  <a:pt x="391399" y="552683"/>
                </a:lnTo>
                <a:lnTo>
                  <a:pt x="365267" y="549883"/>
                </a:lnTo>
                <a:lnTo>
                  <a:pt x="339139" y="548639"/>
                </a:lnTo>
                <a:lnTo>
                  <a:pt x="314948" y="546151"/>
                </a:lnTo>
                <a:lnTo>
                  <a:pt x="292101" y="542627"/>
                </a:lnTo>
                <a:lnTo>
                  <a:pt x="269851" y="538641"/>
                </a:lnTo>
                <a:lnTo>
                  <a:pt x="245932" y="534450"/>
                </a:lnTo>
                <a:lnTo>
                  <a:pt x="222239" y="530894"/>
                </a:lnTo>
                <a:lnTo>
                  <a:pt x="192580" y="527441"/>
                </a:lnTo>
                <a:lnTo>
                  <a:pt x="165407" y="518596"/>
                </a:lnTo>
                <a:lnTo>
                  <a:pt x="138971" y="511057"/>
                </a:lnTo>
                <a:lnTo>
                  <a:pt x="112753" y="504227"/>
                </a:lnTo>
                <a:lnTo>
                  <a:pt x="87326" y="496881"/>
                </a:lnTo>
                <a:lnTo>
                  <a:pt x="55605" y="481065"/>
                </a:lnTo>
                <a:lnTo>
                  <a:pt x="23550" y="453825"/>
                </a:lnTo>
                <a:lnTo>
                  <a:pt x="11143" y="440179"/>
                </a:lnTo>
                <a:lnTo>
                  <a:pt x="3275" y="423395"/>
                </a:lnTo>
                <a:lnTo>
                  <a:pt x="0" y="396398"/>
                </a:lnTo>
                <a:lnTo>
                  <a:pt x="6585" y="367122"/>
                </a:lnTo>
                <a:lnTo>
                  <a:pt x="17729" y="341272"/>
                </a:lnTo>
                <a:lnTo>
                  <a:pt x="33690" y="316357"/>
                </a:lnTo>
                <a:lnTo>
                  <a:pt x="63077" y="287146"/>
                </a:lnTo>
                <a:lnTo>
                  <a:pt x="94470" y="258476"/>
                </a:lnTo>
                <a:lnTo>
                  <a:pt x="124645" y="235542"/>
                </a:lnTo>
                <a:lnTo>
                  <a:pt x="156567" y="214958"/>
                </a:lnTo>
                <a:lnTo>
                  <a:pt x="178892" y="201664"/>
                </a:lnTo>
                <a:lnTo>
                  <a:pt x="203329" y="188498"/>
                </a:lnTo>
                <a:lnTo>
                  <a:pt x="228704" y="177324"/>
                </a:lnTo>
                <a:lnTo>
                  <a:pt x="255221" y="166794"/>
                </a:lnTo>
                <a:lnTo>
                  <a:pt x="283941" y="154858"/>
                </a:lnTo>
                <a:lnTo>
                  <a:pt x="311703" y="144231"/>
                </a:lnTo>
                <a:lnTo>
                  <a:pt x="339281" y="134669"/>
                </a:lnTo>
                <a:lnTo>
                  <a:pt x="368472" y="125582"/>
                </a:lnTo>
                <a:lnTo>
                  <a:pt x="400314" y="116704"/>
                </a:lnTo>
                <a:lnTo>
                  <a:pt x="416933" y="112305"/>
                </a:lnTo>
                <a:lnTo>
                  <a:pt x="433819" y="107195"/>
                </a:lnTo>
                <a:lnTo>
                  <a:pt x="450881" y="101612"/>
                </a:lnTo>
                <a:lnTo>
                  <a:pt x="468062" y="95712"/>
                </a:lnTo>
                <a:lnTo>
                  <a:pt x="485321" y="90327"/>
                </a:lnTo>
                <a:lnTo>
                  <a:pt x="502633" y="85286"/>
                </a:lnTo>
                <a:lnTo>
                  <a:pt x="519981" y="80474"/>
                </a:lnTo>
                <a:lnTo>
                  <a:pt x="537351" y="76540"/>
                </a:lnTo>
                <a:lnTo>
                  <a:pt x="554737" y="73192"/>
                </a:lnTo>
                <a:lnTo>
                  <a:pt x="572134" y="70234"/>
                </a:lnTo>
                <a:lnTo>
                  <a:pt x="590262" y="66811"/>
                </a:lnTo>
                <a:lnTo>
                  <a:pt x="608880" y="63077"/>
                </a:lnTo>
                <a:lnTo>
                  <a:pt x="627823" y="59136"/>
                </a:lnTo>
                <a:lnTo>
                  <a:pt x="646257" y="55058"/>
                </a:lnTo>
                <a:lnTo>
                  <a:pt x="664352" y="50888"/>
                </a:lnTo>
                <a:lnTo>
                  <a:pt x="682222" y="46656"/>
                </a:lnTo>
                <a:lnTo>
                  <a:pt x="700666" y="43109"/>
                </a:lnTo>
                <a:lnTo>
                  <a:pt x="719494" y="40019"/>
                </a:lnTo>
                <a:lnTo>
                  <a:pt x="738577" y="37233"/>
                </a:lnTo>
                <a:lnTo>
                  <a:pt x="757830" y="33924"/>
                </a:lnTo>
                <a:lnTo>
                  <a:pt x="777197" y="30267"/>
                </a:lnTo>
                <a:lnTo>
                  <a:pt x="796640" y="26377"/>
                </a:lnTo>
                <a:lnTo>
                  <a:pt x="816133" y="23785"/>
                </a:lnTo>
                <a:lnTo>
                  <a:pt x="835660" y="22056"/>
                </a:lnTo>
                <a:lnTo>
                  <a:pt x="855210" y="20903"/>
                </a:lnTo>
                <a:lnTo>
                  <a:pt x="874774" y="19409"/>
                </a:lnTo>
                <a:lnTo>
                  <a:pt x="894349" y="17688"/>
                </a:lnTo>
                <a:lnTo>
                  <a:pt x="913930" y="15814"/>
                </a:lnTo>
                <a:lnTo>
                  <a:pt x="933515" y="14565"/>
                </a:lnTo>
                <a:lnTo>
                  <a:pt x="953103" y="13732"/>
                </a:lnTo>
                <a:lnTo>
                  <a:pt x="972694" y="13177"/>
                </a:lnTo>
                <a:lnTo>
                  <a:pt x="992285" y="12081"/>
                </a:lnTo>
                <a:lnTo>
                  <a:pt x="1011878" y="10625"/>
                </a:lnTo>
                <a:lnTo>
                  <a:pt x="1031471" y="8929"/>
                </a:lnTo>
                <a:lnTo>
                  <a:pt x="1051065" y="7797"/>
                </a:lnTo>
                <a:lnTo>
                  <a:pt x="1070659" y="7044"/>
                </a:lnTo>
                <a:lnTo>
                  <a:pt x="1090252" y="6541"/>
                </a:lnTo>
                <a:lnTo>
                  <a:pt x="1109846" y="5480"/>
                </a:lnTo>
                <a:lnTo>
                  <a:pt x="1129441" y="4047"/>
                </a:lnTo>
                <a:lnTo>
                  <a:pt x="1149036" y="2366"/>
                </a:lnTo>
                <a:lnTo>
                  <a:pt x="1170081" y="1245"/>
                </a:lnTo>
                <a:lnTo>
                  <a:pt x="1192094" y="498"/>
                </a:lnTo>
                <a:lnTo>
                  <a:pt x="1214752" y="0"/>
                </a:lnTo>
                <a:lnTo>
                  <a:pt x="1237115" y="394"/>
                </a:lnTo>
                <a:lnTo>
                  <a:pt x="1259280" y="1382"/>
                </a:lnTo>
                <a:lnTo>
                  <a:pt x="1281314" y="2766"/>
                </a:lnTo>
                <a:lnTo>
                  <a:pt x="1303261" y="3689"/>
                </a:lnTo>
                <a:lnTo>
                  <a:pt x="1325149" y="4305"/>
                </a:lnTo>
                <a:lnTo>
                  <a:pt x="1346999" y="4715"/>
                </a:lnTo>
                <a:lnTo>
                  <a:pt x="1368822" y="4988"/>
                </a:lnTo>
                <a:lnTo>
                  <a:pt x="1390628" y="5171"/>
                </a:lnTo>
                <a:lnTo>
                  <a:pt x="1412423" y="5292"/>
                </a:lnTo>
                <a:lnTo>
                  <a:pt x="1434209" y="6099"/>
                </a:lnTo>
                <a:lnTo>
                  <a:pt x="1455991" y="7363"/>
                </a:lnTo>
                <a:lnTo>
                  <a:pt x="1477769" y="8931"/>
                </a:lnTo>
                <a:lnTo>
                  <a:pt x="1499545" y="10702"/>
                </a:lnTo>
                <a:lnTo>
                  <a:pt x="1521320" y="12609"/>
                </a:lnTo>
                <a:lnTo>
                  <a:pt x="1543093" y="14605"/>
                </a:lnTo>
                <a:lnTo>
                  <a:pt x="1564140" y="16662"/>
                </a:lnTo>
                <a:lnTo>
                  <a:pt x="1584704" y="18759"/>
                </a:lnTo>
                <a:lnTo>
                  <a:pt x="1604943" y="20882"/>
                </a:lnTo>
                <a:lnTo>
                  <a:pt x="1625693" y="23750"/>
                </a:lnTo>
                <a:lnTo>
                  <a:pt x="1646785" y="27113"/>
                </a:lnTo>
                <a:lnTo>
                  <a:pt x="1668102" y="30806"/>
                </a:lnTo>
                <a:lnTo>
                  <a:pt x="1689571" y="33994"/>
                </a:lnTo>
                <a:lnTo>
                  <a:pt x="1711141" y="36845"/>
                </a:lnTo>
                <a:lnTo>
                  <a:pt x="1732777" y="39471"/>
                </a:lnTo>
                <a:lnTo>
                  <a:pt x="1756636" y="43399"/>
                </a:lnTo>
                <a:lnTo>
                  <a:pt x="1781977" y="48195"/>
                </a:lnTo>
                <a:lnTo>
                  <a:pt x="1808305" y="53570"/>
                </a:lnTo>
                <a:lnTo>
                  <a:pt x="1860960" y="643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2"/>
          <p:cNvGrpSpPr/>
          <p:nvPr/>
        </p:nvGrpSpPr>
        <p:grpSpPr>
          <a:xfrm>
            <a:off x="7145383" y="2723898"/>
            <a:ext cx="1334462" cy="652852"/>
            <a:chOff x="7145383" y="2723898"/>
            <a:chExt cx="1334462" cy="652852"/>
          </a:xfrm>
        </p:grpSpPr>
        <p:sp>
          <p:nvSpPr>
            <p:cNvPr id="30" name="SMARTInkShape-2"/>
            <p:cNvSpPr/>
            <p:nvPr>
              <p:custDataLst>
                <p:tags r:id="rId18"/>
              </p:custDataLst>
            </p:nvPr>
          </p:nvSpPr>
          <p:spPr>
            <a:xfrm>
              <a:off x="8124341" y="3265714"/>
              <a:ext cx="355504" cy="111036"/>
            </a:xfrm>
            <a:custGeom>
              <a:avLst/>
              <a:gdLst/>
              <a:ahLst/>
              <a:cxnLst/>
              <a:rect l="0" t="0" r="0" b="0"/>
              <a:pathLst>
                <a:path w="355504" h="111036">
                  <a:moveTo>
                    <a:pt x="353453" y="111035"/>
                  </a:moveTo>
                  <a:lnTo>
                    <a:pt x="353453" y="111035"/>
                  </a:lnTo>
                  <a:lnTo>
                    <a:pt x="353453" y="105411"/>
                  </a:lnTo>
                  <a:lnTo>
                    <a:pt x="343024" y="94979"/>
                  </a:lnTo>
                  <a:lnTo>
                    <a:pt x="322747" y="82911"/>
                  </a:lnTo>
                  <a:lnTo>
                    <a:pt x="299441" y="79721"/>
                  </a:lnTo>
                  <a:lnTo>
                    <a:pt x="269555" y="75308"/>
                  </a:lnTo>
                  <a:lnTo>
                    <a:pt x="246497" y="73385"/>
                  </a:lnTo>
                  <a:lnTo>
                    <a:pt x="221734" y="71804"/>
                  </a:lnTo>
                  <a:lnTo>
                    <a:pt x="196214" y="68682"/>
                  </a:lnTo>
                  <a:lnTo>
                    <a:pt x="170358" y="66811"/>
                  </a:lnTo>
                  <a:lnTo>
                    <a:pt x="144352" y="65980"/>
                  </a:lnTo>
                  <a:lnTo>
                    <a:pt x="118279" y="65610"/>
                  </a:lnTo>
                  <a:lnTo>
                    <a:pt x="94112" y="65446"/>
                  </a:lnTo>
                  <a:lnTo>
                    <a:pt x="71277" y="65373"/>
                  </a:lnTo>
                  <a:lnTo>
                    <a:pt x="38745" y="65332"/>
                  </a:lnTo>
                  <a:lnTo>
                    <a:pt x="7184" y="67253"/>
                  </a:lnTo>
                  <a:lnTo>
                    <a:pt x="710" y="69805"/>
                  </a:lnTo>
                  <a:lnTo>
                    <a:pt x="0" y="70485"/>
                  </a:lnTo>
                  <a:lnTo>
                    <a:pt x="252" y="70939"/>
                  </a:lnTo>
                  <a:lnTo>
                    <a:pt x="31217" y="71667"/>
                  </a:lnTo>
                  <a:lnTo>
                    <a:pt x="63807" y="71793"/>
                  </a:lnTo>
                  <a:lnTo>
                    <a:pt x="90706" y="71823"/>
                  </a:lnTo>
                  <a:lnTo>
                    <a:pt x="121530" y="71835"/>
                  </a:lnTo>
                  <a:lnTo>
                    <a:pt x="137878" y="71839"/>
                  </a:lnTo>
                  <a:lnTo>
                    <a:pt x="154582" y="71841"/>
                  </a:lnTo>
                  <a:lnTo>
                    <a:pt x="171523" y="71843"/>
                  </a:lnTo>
                  <a:lnTo>
                    <a:pt x="188624" y="71844"/>
                  </a:lnTo>
                  <a:lnTo>
                    <a:pt x="205830" y="71844"/>
                  </a:lnTo>
                  <a:lnTo>
                    <a:pt x="223106" y="71845"/>
                  </a:lnTo>
                  <a:lnTo>
                    <a:pt x="240429" y="71845"/>
                  </a:lnTo>
                  <a:lnTo>
                    <a:pt x="271289" y="71846"/>
                  </a:lnTo>
                  <a:lnTo>
                    <a:pt x="298067" y="71846"/>
                  </a:lnTo>
                  <a:lnTo>
                    <a:pt x="328737" y="71120"/>
                  </a:lnTo>
                  <a:lnTo>
                    <a:pt x="344646" y="68379"/>
                  </a:lnTo>
                  <a:lnTo>
                    <a:pt x="349759" y="65180"/>
                  </a:lnTo>
                  <a:lnTo>
                    <a:pt x="353167" y="60871"/>
                  </a:lnTo>
                  <a:lnTo>
                    <a:pt x="355440" y="55820"/>
                  </a:lnTo>
                  <a:lnTo>
                    <a:pt x="355503" y="51002"/>
                  </a:lnTo>
                  <a:lnTo>
                    <a:pt x="351703" y="41778"/>
                  </a:lnTo>
                  <a:lnTo>
                    <a:pt x="343241" y="34776"/>
                  </a:lnTo>
                  <a:lnTo>
                    <a:pt x="313135" y="20900"/>
                  </a:lnTo>
                  <a:lnTo>
                    <a:pt x="282805" y="11918"/>
                  </a:lnTo>
                  <a:lnTo>
                    <a:pt x="2424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"/>
            <p:cNvSpPr/>
            <p:nvPr>
              <p:custDataLst>
                <p:tags r:id="rId19"/>
              </p:custDataLst>
            </p:nvPr>
          </p:nvSpPr>
          <p:spPr>
            <a:xfrm>
              <a:off x="7145383" y="2723898"/>
              <a:ext cx="1247503" cy="646320"/>
            </a:xfrm>
            <a:custGeom>
              <a:avLst/>
              <a:gdLst/>
              <a:ahLst/>
              <a:cxnLst/>
              <a:rect l="0" t="0" r="0" b="0"/>
              <a:pathLst>
                <a:path w="1247503" h="646320">
                  <a:moveTo>
                    <a:pt x="0" y="12770"/>
                  </a:moveTo>
                  <a:lnTo>
                    <a:pt x="0" y="12770"/>
                  </a:lnTo>
                  <a:lnTo>
                    <a:pt x="30336" y="10835"/>
                  </a:lnTo>
                  <a:lnTo>
                    <a:pt x="61791" y="7147"/>
                  </a:lnTo>
                  <a:lnTo>
                    <a:pt x="94267" y="3041"/>
                  </a:lnTo>
                  <a:lnTo>
                    <a:pt x="116887" y="1189"/>
                  </a:lnTo>
                  <a:lnTo>
                    <a:pt x="139761" y="366"/>
                  </a:lnTo>
                  <a:lnTo>
                    <a:pt x="164442" y="0"/>
                  </a:lnTo>
                  <a:lnTo>
                    <a:pt x="187990" y="1773"/>
                  </a:lnTo>
                  <a:lnTo>
                    <a:pt x="210551" y="4980"/>
                  </a:lnTo>
                  <a:lnTo>
                    <a:pt x="242927" y="10865"/>
                  </a:lnTo>
                  <a:lnTo>
                    <a:pt x="270502" y="17931"/>
                  </a:lnTo>
                  <a:lnTo>
                    <a:pt x="290606" y="28169"/>
                  </a:lnTo>
                  <a:lnTo>
                    <a:pt x="296072" y="33645"/>
                  </a:lnTo>
                  <a:lnTo>
                    <a:pt x="296805" y="36847"/>
                  </a:lnTo>
                  <a:lnTo>
                    <a:pt x="295682" y="44275"/>
                  </a:lnTo>
                  <a:lnTo>
                    <a:pt x="273732" y="75090"/>
                  </a:lnTo>
                  <a:lnTo>
                    <a:pt x="262614" y="88728"/>
                  </a:lnTo>
                  <a:lnTo>
                    <a:pt x="261436" y="93163"/>
                  </a:lnTo>
                  <a:lnTo>
                    <a:pt x="262103" y="97571"/>
                  </a:lnTo>
                  <a:lnTo>
                    <a:pt x="263998" y="101961"/>
                  </a:lnTo>
                  <a:lnTo>
                    <a:pt x="271910" y="108775"/>
                  </a:lnTo>
                  <a:lnTo>
                    <a:pt x="283409" y="113496"/>
                  </a:lnTo>
                  <a:lnTo>
                    <a:pt x="306928" y="116154"/>
                  </a:lnTo>
                  <a:lnTo>
                    <a:pt x="338007" y="116942"/>
                  </a:lnTo>
                  <a:lnTo>
                    <a:pt x="364552" y="117126"/>
                  </a:lnTo>
                  <a:lnTo>
                    <a:pt x="393285" y="117208"/>
                  </a:lnTo>
                  <a:lnTo>
                    <a:pt x="422261" y="117970"/>
                  </a:lnTo>
                  <a:lnTo>
                    <a:pt x="449654" y="120728"/>
                  </a:lnTo>
                  <a:lnTo>
                    <a:pt x="474408" y="122437"/>
                  </a:lnTo>
                  <a:lnTo>
                    <a:pt x="502938" y="125335"/>
                  </a:lnTo>
                  <a:lnTo>
                    <a:pt x="522520" y="132725"/>
                  </a:lnTo>
                  <a:lnTo>
                    <a:pt x="532677" y="139381"/>
                  </a:lnTo>
                  <a:lnTo>
                    <a:pt x="534369" y="142172"/>
                  </a:lnTo>
                  <a:lnTo>
                    <a:pt x="534772" y="144758"/>
                  </a:lnTo>
                  <a:lnTo>
                    <a:pt x="531349" y="151502"/>
                  </a:lnTo>
                  <a:lnTo>
                    <a:pt x="524989" y="158612"/>
                  </a:lnTo>
                  <a:lnTo>
                    <a:pt x="501303" y="178900"/>
                  </a:lnTo>
                  <a:lnTo>
                    <a:pt x="493571" y="190768"/>
                  </a:lnTo>
                  <a:lnTo>
                    <a:pt x="491507" y="196625"/>
                  </a:lnTo>
                  <a:lnTo>
                    <a:pt x="494586" y="199929"/>
                  </a:lnTo>
                  <a:lnTo>
                    <a:pt x="507683" y="207470"/>
                  </a:lnTo>
                  <a:lnTo>
                    <a:pt x="535456" y="212941"/>
                  </a:lnTo>
                  <a:lnTo>
                    <a:pt x="558020" y="216156"/>
                  </a:lnTo>
                  <a:lnTo>
                    <a:pt x="583289" y="220004"/>
                  </a:lnTo>
                  <a:lnTo>
                    <a:pt x="611453" y="224133"/>
                  </a:lnTo>
                  <a:lnTo>
                    <a:pt x="640903" y="226453"/>
                  </a:lnTo>
                  <a:lnTo>
                    <a:pt x="670200" y="228935"/>
                  </a:lnTo>
                  <a:lnTo>
                    <a:pt x="697735" y="234876"/>
                  </a:lnTo>
                  <a:lnTo>
                    <a:pt x="722552" y="240419"/>
                  </a:lnTo>
                  <a:lnTo>
                    <a:pt x="753053" y="249555"/>
                  </a:lnTo>
                  <a:lnTo>
                    <a:pt x="767216" y="258071"/>
                  </a:lnTo>
                  <a:lnTo>
                    <a:pt x="775930" y="269113"/>
                  </a:lnTo>
                  <a:lnTo>
                    <a:pt x="777818" y="274380"/>
                  </a:lnTo>
                  <a:lnTo>
                    <a:pt x="777981" y="284103"/>
                  </a:lnTo>
                  <a:lnTo>
                    <a:pt x="771763" y="295197"/>
                  </a:lnTo>
                  <a:lnTo>
                    <a:pt x="756023" y="311748"/>
                  </a:lnTo>
                  <a:lnTo>
                    <a:pt x="744587" y="322723"/>
                  </a:lnTo>
                  <a:lnTo>
                    <a:pt x="734666" y="337278"/>
                  </a:lnTo>
                  <a:lnTo>
                    <a:pt x="735069" y="344497"/>
                  </a:lnTo>
                  <a:lnTo>
                    <a:pt x="738966" y="351487"/>
                  </a:lnTo>
                  <a:lnTo>
                    <a:pt x="745193" y="358325"/>
                  </a:lnTo>
                  <a:lnTo>
                    <a:pt x="761787" y="367857"/>
                  </a:lnTo>
                  <a:lnTo>
                    <a:pt x="782709" y="374512"/>
                  </a:lnTo>
                  <a:lnTo>
                    <a:pt x="808942" y="379889"/>
                  </a:lnTo>
                  <a:lnTo>
                    <a:pt x="839468" y="384698"/>
                  </a:lnTo>
                  <a:lnTo>
                    <a:pt x="870937" y="389255"/>
                  </a:lnTo>
                  <a:lnTo>
                    <a:pt x="899437" y="393699"/>
                  </a:lnTo>
                  <a:lnTo>
                    <a:pt x="924683" y="398093"/>
                  </a:lnTo>
                  <a:lnTo>
                    <a:pt x="955426" y="404647"/>
                  </a:lnTo>
                  <a:lnTo>
                    <a:pt x="974453" y="411185"/>
                  </a:lnTo>
                  <a:lnTo>
                    <a:pt x="981004" y="415541"/>
                  </a:lnTo>
                  <a:lnTo>
                    <a:pt x="983916" y="419896"/>
                  </a:lnTo>
                  <a:lnTo>
                    <a:pt x="985555" y="426428"/>
                  </a:lnTo>
                  <a:lnTo>
                    <a:pt x="982068" y="432717"/>
                  </a:lnTo>
                  <a:lnTo>
                    <a:pt x="955521" y="461375"/>
                  </a:lnTo>
                  <a:lnTo>
                    <a:pt x="946098" y="474358"/>
                  </a:lnTo>
                  <a:lnTo>
                    <a:pt x="945692" y="480153"/>
                  </a:lnTo>
                  <a:lnTo>
                    <a:pt x="949111" y="494332"/>
                  </a:lnTo>
                  <a:lnTo>
                    <a:pt x="953506" y="500000"/>
                  </a:lnTo>
                  <a:lnTo>
                    <a:pt x="966131" y="508233"/>
                  </a:lnTo>
                  <a:lnTo>
                    <a:pt x="996494" y="516948"/>
                  </a:lnTo>
                  <a:lnTo>
                    <a:pt x="1018619" y="523749"/>
                  </a:lnTo>
                  <a:lnTo>
                    <a:pt x="1040548" y="530883"/>
                  </a:lnTo>
                  <a:lnTo>
                    <a:pt x="1072568" y="538980"/>
                  </a:lnTo>
                  <a:lnTo>
                    <a:pt x="1100763" y="546701"/>
                  </a:lnTo>
                  <a:lnTo>
                    <a:pt x="1132426" y="561945"/>
                  </a:lnTo>
                  <a:lnTo>
                    <a:pt x="1141928" y="570357"/>
                  </a:lnTo>
                  <a:lnTo>
                    <a:pt x="1146153" y="578933"/>
                  </a:lnTo>
                  <a:lnTo>
                    <a:pt x="1145827" y="583978"/>
                  </a:lnTo>
                  <a:lnTo>
                    <a:pt x="1137987" y="607119"/>
                  </a:lnTo>
                  <a:lnTo>
                    <a:pt x="1138207" y="610026"/>
                  </a:lnTo>
                  <a:lnTo>
                    <a:pt x="1140386" y="615190"/>
                  </a:lnTo>
                  <a:lnTo>
                    <a:pt x="1149160" y="622178"/>
                  </a:lnTo>
                  <a:lnTo>
                    <a:pt x="1177008" y="635530"/>
                  </a:lnTo>
                  <a:lnTo>
                    <a:pt x="1209199" y="642800"/>
                  </a:lnTo>
                  <a:lnTo>
                    <a:pt x="1247502" y="646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"/>
          <p:cNvGrpSpPr/>
          <p:nvPr/>
        </p:nvGrpSpPr>
        <p:grpSpPr>
          <a:xfrm>
            <a:off x="7844245" y="3526972"/>
            <a:ext cx="91441" cy="182880"/>
            <a:chOff x="7844245" y="3526972"/>
            <a:chExt cx="91441" cy="182880"/>
          </a:xfrm>
        </p:grpSpPr>
        <p:sp>
          <p:nvSpPr>
            <p:cNvPr id="33" name="SMARTInkShape-4"/>
            <p:cNvSpPr/>
            <p:nvPr>
              <p:custDataLst>
                <p:tags r:id="rId16"/>
              </p:custDataLst>
            </p:nvPr>
          </p:nvSpPr>
          <p:spPr>
            <a:xfrm>
              <a:off x="7844245" y="3644537"/>
              <a:ext cx="91441" cy="6533"/>
            </a:xfrm>
            <a:custGeom>
              <a:avLst/>
              <a:gdLst/>
              <a:ahLst/>
              <a:cxnLst/>
              <a:rect l="0" t="0" r="0" b="0"/>
              <a:pathLst>
                <a:path w="91441" h="6533">
                  <a:moveTo>
                    <a:pt x="91440" y="0"/>
                  </a:moveTo>
                  <a:lnTo>
                    <a:pt x="91440" y="0"/>
                  </a:lnTo>
                  <a:lnTo>
                    <a:pt x="59457" y="0"/>
                  </a:lnTo>
                  <a:lnTo>
                    <a:pt x="29357" y="0"/>
                  </a:lnTo>
                  <a:lnTo>
                    <a:pt x="17085" y="726"/>
                  </a:lnTo>
                  <a:lnTo>
                    <a:pt x="0" y="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"/>
            <p:cNvSpPr/>
            <p:nvPr>
              <p:custDataLst>
                <p:tags r:id="rId17"/>
              </p:custDataLst>
            </p:nvPr>
          </p:nvSpPr>
          <p:spPr>
            <a:xfrm>
              <a:off x="7878476" y="3526972"/>
              <a:ext cx="31085" cy="182880"/>
            </a:xfrm>
            <a:custGeom>
              <a:avLst/>
              <a:gdLst/>
              <a:ahLst/>
              <a:cxnLst/>
              <a:rect l="0" t="0" r="0" b="0"/>
              <a:pathLst>
                <a:path w="31085" h="182880">
                  <a:moveTo>
                    <a:pt x="31084" y="0"/>
                  </a:moveTo>
                  <a:lnTo>
                    <a:pt x="31084" y="0"/>
                  </a:lnTo>
                  <a:lnTo>
                    <a:pt x="31084" y="3467"/>
                  </a:lnTo>
                  <a:lnTo>
                    <a:pt x="22107" y="22294"/>
                  </a:lnTo>
                  <a:lnTo>
                    <a:pt x="16892" y="51279"/>
                  </a:lnTo>
                  <a:lnTo>
                    <a:pt x="9090" y="78185"/>
                  </a:lnTo>
                  <a:lnTo>
                    <a:pt x="1286" y="105190"/>
                  </a:lnTo>
                  <a:lnTo>
                    <a:pt x="0" y="129299"/>
                  </a:lnTo>
                  <a:lnTo>
                    <a:pt x="3763" y="159582"/>
                  </a:lnTo>
                  <a:lnTo>
                    <a:pt x="4958" y="182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"/>
          <p:cNvGrpSpPr/>
          <p:nvPr/>
        </p:nvGrpSpPr>
        <p:grpSpPr>
          <a:xfrm>
            <a:off x="8153305" y="3526972"/>
            <a:ext cx="526965" cy="306978"/>
            <a:chOff x="8153305" y="3526972"/>
            <a:chExt cx="526965" cy="306978"/>
          </a:xfrm>
        </p:grpSpPr>
        <p:sp>
          <p:nvSpPr>
            <p:cNvPr id="36" name="SMARTInkShape-6"/>
            <p:cNvSpPr/>
            <p:nvPr>
              <p:custDataLst>
                <p:tags r:id="rId14"/>
              </p:custDataLst>
            </p:nvPr>
          </p:nvSpPr>
          <p:spPr>
            <a:xfrm>
              <a:off x="8446853" y="3651069"/>
              <a:ext cx="233417" cy="182881"/>
            </a:xfrm>
            <a:custGeom>
              <a:avLst/>
              <a:gdLst/>
              <a:ahLst/>
              <a:cxnLst/>
              <a:rect l="0" t="0" r="0" b="0"/>
              <a:pathLst>
                <a:path w="233417" h="182881">
                  <a:moveTo>
                    <a:pt x="4816" y="0"/>
                  </a:moveTo>
                  <a:lnTo>
                    <a:pt x="4816" y="0"/>
                  </a:lnTo>
                  <a:lnTo>
                    <a:pt x="28621" y="5623"/>
                  </a:lnTo>
                  <a:lnTo>
                    <a:pt x="49021" y="6127"/>
                  </a:lnTo>
                  <a:lnTo>
                    <a:pt x="74536" y="7077"/>
                  </a:lnTo>
                  <a:lnTo>
                    <a:pt x="105947" y="10966"/>
                  </a:lnTo>
                  <a:lnTo>
                    <a:pt x="136461" y="13167"/>
                  </a:lnTo>
                  <a:lnTo>
                    <a:pt x="165076" y="18109"/>
                  </a:lnTo>
                  <a:lnTo>
                    <a:pt x="188749" y="20124"/>
                  </a:lnTo>
                  <a:lnTo>
                    <a:pt x="194937" y="22974"/>
                  </a:lnTo>
                  <a:lnTo>
                    <a:pt x="195426" y="24750"/>
                  </a:lnTo>
                  <a:lnTo>
                    <a:pt x="194300" y="26660"/>
                  </a:lnTo>
                  <a:lnTo>
                    <a:pt x="192099" y="28659"/>
                  </a:lnTo>
                  <a:lnTo>
                    <a:pt x="168196" y="34939"/>
                  </a:lnTo>
                  <a:lnTo>
                    <a:pt x="140472" y="41396"/>
                  </a:lnTo>
                  <a:lnTo>
                    <a:pt x="109586" y="50080"/>
                  </a:lnTo>
                  <a:lnTo>
                    <a:pt x="84805" y="56607"/>
                  </a:lnTo>
                  <a:lnTo>
                    <a:pt x="52359" y="67250"/>
                  </a:lnTo>
                  <a:lnTo>
                    <a:pt x="23333" y="82851"/>
                  </a:lnTo>
                  <a:lnTo>
                    <a:pt x="10221" y="94297"/>
                  </a:lnTo>
                  <a:lnTo>
                    <a:pt x="2144" y="106156"/>
                  </a:lnTo>
                  <a:lnTo>
                    <a:pt x="0" y="112010"/>
                  </a:lnTo>
                  <a:lnTo>
                    <a:pt x="2917" y="120902"/>
                  </a:lnTo>
                  <a:lnTo>
                    <a:pt x="9777" y="131385"/>
                  </a:lnTo>
                  <a:lnTo>
                    <a:pt x="25879" y="144722"/>
                  </a:lnTo>
                  <a:lnTo>
                    <a:pt x="57260" y="158493"/>
                  </a:lnTo>
                  <a:lnTo>
                    <a:pt x="83653" y="165333"/>
                  </a:lnTo>
                  <a:lnTo>
                    <a:pt x="105895" y="169759"/>
                  </a:lnTo>
                  <a:lnTo>
                    <a:pt x="130294" y="173419"/>
                  </a:lnTo>
                  <a:lnTo>
                    <a:pt x="155652" y="175046"/>
                  </a:lnTo>
                  <a:lnTo>
                    <a:pt x="187474" y="179430"/>
                  </a:lnTo>
                  <a:lnTo>
                    <a:pt x="233416" y="182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"/>
            <p:cNvSpPr/>
            <p:nvPr>
              <p:custDataLst>
                <p:tags r:id="rId15"/>
              </p:custDataLst>
            </p:nvPr>
          </p:nvSpPr>
          <p:spPr>
            <a:xfrm>
              <a:off x="8153305" y="3526972"/>
              <a:ext cx="259714" cy="149699"/>
            </a:xfrm>
            <a:custGeom>
              <a:avLst/>
              <a:gdLst/>
              <a:ahLst/>
              <a:cxnLst/>
              <a:rect l="0" t="0" r="0" b="0"/>
              <a:pathLst>
                <a:path w="259714" h="149699">
                  <a:moveTo>
                    <a:pt x="135077" y="0"/>
                  </a:moveTo>
                  <a:lnTo>
                    <a:pt x="135077" y="0"/>
                  </a:lnTo>
                  <a:lnTo>
                    <a:pt x="105889" y="9729"/>
                  </a:lnTo>
                  <a:lnTo>
                    <a:pt x="77007" y="18344"/>
                  </a:lnTo>
                  <a:lnTo>
                    <a:pt x="45284" y="33270"/>
                  </a:lnTo>
                  <a:lnTo>
                    <a:pt x="31306" y="43089"/>
                  </a:lnTo>
                  <a:lnTo>
                    <a:pt x="4949" y="74419"/>
                  </a:lnTo>
                  <a:lnTo>
                    <a:pt x="0" y="85267"/>
                  </a:lnTo>
                  <a:lnTo>
                    <a:pt x="2003" y="100012"/>
                  </a:lnTo>
                  <a:lnTo>
                    <a:pt x="14126" y="118170"/>
                  </a:lnTo>
                  <a:lnTo>
                    <a:pt x="41909" y="133871"/>
                  </a:lnTo>
                  <a:lnTo>
                    <a:pt x="67316" y="144248"/>
                  </a:lnTo>
                  <a:lnTo>
                    <a:pt x="95567" y="148452"/>
                  </a:lnTo>
                  <a:lnTo>
                    <a:pt x="123452" y="149698"/>
                  </a:lnTo>
                  <a:lnTo>
                    <a:pt x="153565" y="146600"/>
                  </a:lnTo>
                  <a:lnTo>
                    <a:pt x="182002" y="144552"/>
                  </a:lnTo>
                  <a:lnTo>
                    <a:pt x="212402" y="138647"/>
                  </a:lnTo>
                  <a:lnTo>
                    <a:pt x="232012" y="131875"/>
                  </a:lnTo>
                  <a:lnTo>
                    <a:pt x="242507" y="124893"/>
                  </a:lnTo>
                  <a:lnTo>
                    <a:pt x="256575" y="105867"/>
                  </a:lnTo>
                  <a:lnTo>
                    <a:pt x="259713" y="90110"/>
                  </a:lnTo>
                  <a:lnTo>
                    <a:pt x="259533" y="81845"/>
                  </a:lnTo>
                  <a:lnTo>
                    <a:pt x="257962" y="75609"/>
                  </a:lnTo>
                  <a:lnTo>
                    <a:pt x="252346" y="66744"/>
                  </a:lnTo>
                  <a:lnTo>
                    <a:pt x="235464" y="49926"/>
                  </a:lnTo>
                  <a:lnTo>
                    <a:pt x="193861" y="32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"/>
          <p:cNvGrpSpPr/>
          <p:nvPr/>
        </p:nvGrpSpPr>
        <p:grpSpPr>
          <a:xfrm>
            <a:off x="7426234" y="3572691"/>
            <a:ext cx="182881" cy="241664"/>
            <a:chOff x="7426234" y="3572691"/>
            <a:chExt cx="182881" cy="241664"/>
          </a:xfrm>
        </p:grpSpPr>
        <p:sp>
          <p:nvSpPr>
            <p:cNvPr id="39" name="SMARTInkShape-8"/>
            <p:cNvSpPr/>
            <p:nvPr>
              <p:custDataLst>
                <p:tags r:id="rId11"/>
              </p:custDataLst>
            </p:nvPr>
          </p:nvSpPr>
          <p:spPr>
            <a:xfrm>
              <a:off x="7426234" y="3696789"/>
              <a:ext cx="104504" cy="1"/>
            </a:xfrm>
            <a:custGeom>
              <a:avLst/>
              <a:gdLst/>
              <a:ahLst/>
              <a:cxnLst/>
              <a:rect l="0" t="0" r="0" b="0"/>
              <a:pathLst>
                <a:path w="104504" h="1">
                  <a:moveTo>
                    <a:pt x="104503" y="0"/>
                  </a:moveTo>
                  <a:lnTo>
                    <a:pt x="104503" y="0"/>
                  </a:lnTo>
                  <a:lnTo>
                    <a:pt x="77007" y="0"/>
                  </a:lnTo>
                  <a:lnTo>
                    <a:pt x="49007" y="0"/>
                  </a:lnTo>
                  <a:lnTo>
                    <a:pt x="2172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"/>
            <p:cNvSpPr/>
            <p:nvPr>
              <p:custDataLst>
                <p:tags r:id="rId12"/>
              </p:custDataLst>
            </p:nvPr>
          </p:nvSpPr>
          <p:spPr>
            <a:xfrm>
              <a:off x="7589602" y="3585754"/>
              <a:ext cx="19513" cy="182881"/>
            </a:xfrm>
            <a:custGeom>
              <a:avLst/>
              <a:gdLst/>
              <a:ahLst/>
              <a:cxnLst/>
              <a:rect l="0" t="0" r="0" b="0"/>
              <a:pathLst>
                <a:path w="19513" h="182881">
                  <a:moveTo>
                    <a:pt x="19512" y="0"/>
                  </a:moveTo>
                  <a:lnTo>
                    <a:pt x="19512" y="0"/>
                  </a:lnTo>
                  <a:lnTo>
                    <a:pt x="14342" y="12274"/>
                  </a:lnTo>
                  <a:lnTo>
                    <a:pt x="8671" y="42525"/>
                  </a:lnTo>
                  <a:lnTo>
                    <a:pt x="6888" y="70059"/>
                  </a:lnTo>
                  <a:lnTo>
                    <a:pt x="4645" y="93572"/>
                  </a:lnTo>
                  <a:lnTo>
                    <a:pt x="541" y="124378"/>
                  </a:lnTo>
                  <a:lnTo>
                    <a:pt x="0" y="156791"/>
                  </a:lnTo>
                  <a:lnTo>
                    <a:pt x="6449" y="182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"/>
            <p:cNvSpPr/>
            <p:nvPr>
              <p:custDataLst>
                <p:tags r:id="rId13"/>
              </p:custDataLst>
            </p:nvPr>
          </p:nvSpPr>
          <p:spPr>
            <a:xfrm>
              <a:off x="7453273" y="3572691"/>
              <a:ext cx="18683" cy="241664"/>
            </a:xfrm>
            <a:custGeom>
              <a:avLst/>
              <a:gdLst/>
              <a:ahLst/>
              <a:cxnLst/>
              <a:rect l="0" t="0" r="0" b="0"/>
              <a:pathLst>
                <a:path w="18683" h="241664">
                  <a:moveTo>
                    <a:pt x="18682" y="0"/>
                  </a:moveTo>
                  <a:lnTo>
                    <a:pt x="18682" y="0"/>
                  </a:lnTo>
                  <a:lnTo>
                    <a:pt x="15214" y="0"/>
                  </a:lnTo>
                  <a:lnTo>
                    <a:pt x="11577" y="1936"/>
                  </a:lnTo>
                  <a:lnTo>
                    <a:pt x="9591" y="3467"/>
                  </a:lnTo>
                  <a:lnTo>
                    <a:pt x="3328" y="16026"/>
                  </a:lnTo>
                  <a:lnTo>
                    <a:pt x="2907" y="29378"/>
                  </a:lnTo>
                  <a:lnTo>
                    <a:pt x="5083" y="58135"/>
                  </a:lnTo>
                  <a:lnTo>
                    <a:pt x="5512" y="82469"/>
                  </a:lnTo>
                  <a:lnTo>
                    <a:pt x="6312" y="112005"/>
                  </a:lnTo>
                  <a:lnTo>
                    <a:pt x="8847" y="142593"/>
                  </a:lnTo>
                  <a:lnTo>
                    <a:pt x="6256" y="173068"/>
                  </a:lnTo>
                  <a:lnTo>
                    <a:pt x="5703" y="203404"/>
                  </a:lnTo>
                  <a:lnTo>
                    <a:pt x="4930" y="214500"/>
                  </a:lnTo>
                  <a:lnTo>
                    <a:pt x="0" y="230067"/>
                  </a:lnTo>
                  <a:lnTo>
                    <a:pt x="422" y="232481"/>
                  </a:lnTo>
                  <a:lnTo>
                    <a:pt x="5618" y="241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"/>
          <p:cNvGrpSpPr/>
          <p:nvPr/>
        </p:nvGrpSpPr>
        <p:grpSpPr>
          <a:xfrm>
            <a:off x="7700555" y="3089365"/>
            <a:ext cx="696923" cy="254425"/>
            <a:chOff x="7700555" y="3089365"/>
            <a:chExt cx="696923" cy="254425"/>
          </a:xfrm>
        </p:grpSpPr>
        <p:sp>
          <p:nvSpPr>
            <p:cNvPr id="43" name="SMARTInkShape-11"/>
            <p:cNvSpPr/>
            <p:nvPr>
              <p:custDataLst>
                <p:tags r:id="rId6"/>
              </p:custDataLst>
            </p:nvPr>
          </p:nvSpPr>
          <p:spPr>
            <a:xfrm>
              <a:off x="7700555" y="3128554"/>
              <a:ext cx="32657" cy="163287"/>
            </a:xfrm>
            <a:custGeom>
              <a:avLst/>
              <a:gdLst/>
              <a:ahLst/>
              <a:cxnLst/>
              <a:rect l="0" t="0" r="0" b="0"/>
              <a:pathLst>
                <a:path w="32657" h="163287">
                  <a:moveTo>
                    <a:pt x="32656" y="0"/>
                  </a:moveTo>
                  <a:lnTo>
                    <a:pt x="32656" y="0"/>
                  </a:lnTo>
                  <a:lnTo>
                    <a:pt x="28167" y="10429"/>
                  </a:lnTo>
                  <a:lnTo>
                    <a:pt x="22658" y="30336"/>
                  </a:lnTo>
                  <a:lnTo>
                    <a:pt x="17327" y="45414"/>
                  </a:lnTo>
                  <a:lnTo>
                    <a:pt x="13905" y="76812"/>
                  </a:lnTo>
                  <a:lnTo>
                    <a:pt x="9762" y="107661"/>
                  </a:lnTo>
                  <a:lnTo>
                    <a:pt x="1786" y="139377"/>
                  </a:lnTo>
                  <a:lnTo>
                    <a:pt x="0" y="163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"/>
            <p:cNvSpPr/>
            <p:nvPr>
              <p:custDataLst>
                <p:tags r:id="rId7"/>
              </p:custDataLst>
            </p:nvPr>
          </p:nvSpPr>
          <p:spPr>
            <a:xfrm>
              <a:off x="7857308" y="3089365"/>
              <a:ext cx="32659" cy="189413"/>
            </a:xfrm>
            <a:custGeom>
              <a:avLst/>
              <a:gdLst/>
              <a:ahLst/>
              <a:cxnLst/>
              <a:rect l="0" t="0" r="0" b="0"/>
              <a:pathLst>
                <a:path w="32659" h="189413">
                  <a:moveTo>
                    <a:pt x="32658" y="0"/>
                  </a:moveTo>
                  <a:lnTo>
                    <a:pt x="32658" y="0"/>
                  </a:lnTo>
                  <a:lnTo>
                    <a:pt x="32658" y="3468"/>
                  </a:lnTo>
                  <a:lnTo>
                    <a:pt x="30722" y="7105"/>
                  </a:lnTo>
                  <a:lnTo>
                    <a:pt x="27443" y="12593"/>
                  </a:lnTo>
                  <a:lnTo>
                    <a:pt x="22243" y="28648"/>
                  </a:lnTo>
                  <a:lnTo>
                    <a:pt x="19654" y="52193"/>
                  </a:lnTo>
                  <a:lnTo>
                    <a:pt x="15339" y="79650"/>
                  </a:lnTo>
                  <a:lnTo>
                    <a:pt x="9896" y="111346"/>
                  </a:lnTo>
                  <a:lnTo>
                    <a:pt x="6471" y="140985"/>
                  </a:lnTo>
                  <a:lnTo>
                    <a:pt x="996" y="170465"/>
                  </a:lnTo>
                  <a:lnTo>
                    <a:pt x="0" y="189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"/>
            <p:cNvSpPr/>
            <p:nvPr>
              <p:custDataLst>
                <p:tags r:id="rId8"/>
              </p:custDataLst>
            </p:nvPr>
          </p:nvSpPr>
          <p:spPr>
            <a:xfrm>
              <a:off x="8165747" y="3102428"/>
              <a:ext cx="231731" cy="149160"/>
            </a:xfrm>
            <a:custGeom>
              <a:avLst/>
              <a:gdLst/>
              <a:ahLst/>
              <a:cxnLst/>
              <a:rect l="0" t="0" r="0" b="0"/>
              <a:pathLst>
                <a:path w="231731" h="149160">
                  <a:moveTo>
                    <a:pt x="63853" y="0"/>
                  </a:moveTo>
                  <a:lnTo>
                    <a:pt x="63853" y="0"/>
                  </a:lnTo>
                  <a:lnTo>
                    <a:pt x="54762" y="0"/>
                  </a:lnTo>
                  <a:lnTo>
                    <a:pt x="45032" y="3468"/>
                  </a:lnTo>
                  <a:lnTo>
                    <a:pt x="23527" y="22296"/>
                  </a:lnTo>
                  <a:lnTo>
                    <a:pt x="6910" y="44263"/>
                  </a:lnTo>
                  <a:lnTo>
                    <a:pt x="1019" y="65608"/>
                  </a:lnTo>
                  <a:lnTo>
                    <a:pt x="0" y="89270"/>
                  </a:lnTo>
                  <a:lnTo>
                    <a:pt x="5788" y="115202"/>
                  </a:lnTo>
                  <a:lnTo>
                    <a:pt x="7726" y="120344"/>
                  </a:lnTo>
                  <a:lnTo>
                    <a:pt x="17620" y="129929"/>
                  </a:lnTo>
                  <a:lnTo>
                    <a:pt x="44157" y="144441"/>
                  </a:lnTo>
                  <a:lnTo>
                    <a:pt x="75579" y="149081"/>
                  </a:lnTo>
                  <a:lnTo>
                    <a:pt x="101839" y="149159"/>
                  </a:lnTo>
                  <a:lnTo>
                    <a:pt x="131553" y="144909"/>
                  </a:lnTo>
                  <a:lnTo>
                    <a:pt x="159064" y="139053"/>
                  </a:lnTo>
                  <a:lnTo>
                    <a:pt x="184874" y="132722"/>
                  </a:lnTo>
                  <a:lnTo>
                    <a:pt x="205907" y="125524"/>
                  </a:lnTo>
                  <a:lnTo>
                    <a:pt x="227524" y="109762"/>
                  </a:lnTo>
                  <a:lnTo>
                    <a:pt x="230938" y="99100"/>
                  </a:lnTo>
                  <a:lnTo>
                    <a:pt x="231730" y="85410"/>
                  </a:lnTo>
                  <a:lnTo>
                    <a:pt x="229663" y="72069"/>
                  </a:lnTo>
                  <a:lnTo>
                    <a:pt x="224390" y="60818"/>
                  </a:lnTo>
                  <a:lnTo>
                    <a:pt x="215031" y="50253"/>
                  </a:lnTo>
                  <a:lnTo>
                    <a:pt x="190813" y="34243"/>
                  </a:lnTo>
                  <a:lnTo>
                    <a:pt x="148761" y="19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"/>
            <p:cNvSpPr/>
            <p:nvPr>
              <p:custDataLst>
                <p:tags r:id="rId9"/>
              </p:custDataLst>
            </p:nvPr>
          </p:nvSpPr>
          <p:spPr>
            <a:xfrm>
              <a:off x="7936720" y="3246120"/>
              <a:ext cx="188378" cy="97670"/>
            </a:xfrm>
            <a:custGeom>
              <a:avLst/>
              <a:gdLst/>
              <a:ahLst/>
              <a:cxnLst/>
              <a:rect l="0" t="0" r="0" b="0"/>
              <a:pathLst>
                <a:path w="188378" h="97670">
                  <a:moveTo>
                    <a:pt x="5497" y="0"/>
                  </a:moveTo>
                  <a:lnTo>
                    <a:pt x="5497" y="0"/>
                  </a:lnTo>
                  <a:lnTo>
                    <a:pt x="34926" y="0"/>
                  </a:lnTo>
                  <a:lnTo>
                    <a:pt x="66064" y="3467"/>
                  </a:lnTo>
                  <a:lnTo>
                    <a:pt x="97062" y="9091"/>
                  </a:lnTo>
                  <a:lnTo>
                    <a:pt x="126152" y="13004"/>
                  </a:lnTo>
                  <a:lnTo>
                    <a:pt x="129477" y="14475"/>
                  </a:lnTo>
                  <a:lnTo>
                    <a:pt x="131693" y="16181"/>
                  </a:lnTo>
                  <a:lnTo>
                    <a:pt x="131719" y="17319"/>
                  </a:lnTo>
                  <a:lnTo>
                    <a:pt x="130285" y="18077"/>
                  </a:lnTo>
                  <a:lnTo>
                    <a:pt x="103882" y="24609"/>
                  </a:lnTo>
                  <a:lnTo>
                    <a:pt x="77424" y="30852"/>
                  </a:lnTo>
                  <a:lnTo>
                    <a:pt x="53902" y="35993"/>
                  </a:lnTo>
                  <a:lnTo>
                    <a:pt x="22220" y="50379"/>
                  </a:lnTo>
                  <a:lnTo>
                    <a:pt x="6824" y="60970"/>
                  </a:lnTo>
                  <a:lnTo>
                    <a:pt x="2458" y="66528"/>
                  </a:lnTo>
                  <a:lnTo>
                    <a:pt x="0" y="73737"/>
                  </a:lnTo>
                  <a:lnTo>
                    <a:pt x="381" y="76010"/>
                  </a:lnTo>
                  <a:lnTo>
                    <a:pt x="2740" y="80470"/>
                  </a:lnTo>
                  <a:lnTo>
                    <a:pt x="15081" y="87061"/>
                  </a:lnTo>
                  <a:lnTo>
                    <a:pt x="45087" y="92799"/>
                  </a:lnTo>
                  <a:lnTo>
                    <a:pt x="74358" y="96950"/>
                  </a:lnTo>
                  <a:lnTo>
                    <a:pt x="99520" y="97669"/>
                  </a:lnTo>
                  <a:lnTo>
                    <a:pt x="129540" y="97186"/>
                  </a:lnTo>
                  <a:lnTo>
                    <a:pt x="154171" y="92739"/>
                  </a:lnTo>
                  <a:lnTo>
                    <a:pt x="188377" y="84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"/>
            <p:cNvSpPr/>
            <p:nvPr>
              <p:custDataLst>
                <p:tags r:id="rId10"/>
              </p:custDataLst>
            </p:nvPr>
          </p:nvSpPr>
          <p:spPr>
            <a:xfrm>
              <a:off x="7720149" y="3194474"/>
              <a:ext cx="150224" cy="18990"/>
            </a:xfrm>
            <a:custGeom>
              <a:avLst/>
              <a:gdLst/>
              <a:ahLst/>
              <a:cxnLst/>
              <a:rect l="0" t="0" r="0" b="0"/>
              <a:pathLst>
                <a:path w="150224" h="18990">
                  <a:moveTo>
                    <a:pt x="150223" y="5926"/>
                  </a:moveTo>
                  <a:lnTo>
                    <a:pt x="150223" y="5926"/>
                  </a:lnTo>
                  <a:lnTo>
                    <a:pt x="118400" y="0"/>
                  </a:lnTo>
                  <a:lnTo>
                    <a:pt x="93542" y="300"/>
                  </a:lnTo>
                  <a:lnTo>
                    <a:pt x="68194" y="3936"/>
                  </a:lnTo>
                  <a:lnTo>
                    <a:pt x="36504" y="9131"/>
                  </a:lnTo>
                  <a:lnTo>
                    <a:pt x="0" y="18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"/>
          <p:cNvGrpSpPr/>
          <p:nvPr/>
        </p:nvGrpSpPr>
        <p:grpSpPr>
          <a:xfrm>
            <a:off x="6296536" y="3180805"/>
            <a:ext cx="1249201" cy="202476"/>
            <a:chOff x="6296536" y="3180805"/>
            <a:chExt cx="1249201" cy="202476"/>
          </a:xfrm>
        </p:grpSpPr>
        <p:sp>
          <p:nvSpPr>
            <p:cNvPr id="49" name="SMARTInkShape-16"/>
            <p:cNvSpPr/>
            <p:nvPr>
              <p:custDataLst>
                <p:tags r:id="rId2"/>
              </p:custDataLst>
            </p:nvPr>
          </p:nvSpPr>
          <p:spPr>
            <a:xfrm>
              <a:off x="6296536" y="3180805"/>
              <a:ext cx="352459" cy="202476"/>
            </a:xfrm>
            <a:custGeom>
              <a:avLst/>
              <a:gdLst/>
              <a:ahLst/>
              <a:cxnLst/>
              <a:rect l="0" t="0" r="0" b="0"/>
              <a:pathLst>
                <a:path w="352459" h="202476">
                  <a:moveTo>
                    <a:pt x="38949" y="0"/>
                  </a:moveTo>
                  <a:lnTo>
                    <a:pt x="38949" y="0"/>
                  </a:lnTo>
                  <a:lnTo>
                    <a:pt x="35482" y="0"/>
                  </a:lnTo>
                  <a:lnTo>
                    <a:pt x="31845" y="3871"/>
                  </a:lnTo>
                  <a:lnTo>
                    <a:pt x="23596" y="21650"/>
                  </a:lnTo>
                  <a:lnTo>
                    <a:pt x="15704" y="49890"/>
                  </a:lnTo>
                  <a:lnTo>
                    <a:pt x="9736" y="75602"/>
                  </a:lnTo>
                  <a:lnTo>
                    <a:pt x="2484" y="94225"/>
                  </a:lnTo>
                  <a:lnTo>
                    <a:pt x="0" y="125659"/>
                  </a:lnTo>
                  <a:lnTo>
                    <a:pt x="508" y="151621"/>
                  </a:lnTo>
                  <a:lnTo>
                    <a:pt x="10903" y="171870"/>
                  </a:lnTo>
                  <a:lnTo>
                    <a:pt x="21566" y="184754"/>
                  </a:lnTo>
                  <a:lnTo>
                    <a:pt x="31541" y="191499"/>
                  </a:lnTo>
                  <a:lnTo>
                    <a:pt x="43689" y="194627"/>
                  </a:lnTo>
                  <a:lnTo>
                    <a:pt x="52183" y="193423"/>
                  </a:lnTo>
                  <a:lnTo>
                    <a:pt x="80090" y="182659"/>
                  </a:lnTo>
                  <a:lnTo>
                    <a:pt x="108116" y="170661"/>
                  </a:lnTo>
                  <a:lnTo>
                    <a:pt x="137931" y="150048"/>
                  </a:lnTo>
                  <a:lnTo>
                    <a:pt x="168986" y="129155"/>
                  </a:lnTo>
                  <a:lnTo>
                    <a:pt x="179233" y="123201"/>
                  </a:lnTo>
                  <a:lnTo>
                    <a:pt x="186690" y="114265"/>
                  </a:lnTo>
                  <a:lnTo>
                    <a:pt x="205252" y="85193"/>
                  </a:lnTo>
                  <a:lnTo>
                    <a:pt x="217652" y="54446"/>
                  </a:lnTo>
                  <a:lnTo>
                    <a:pt x="221004" y="42230"/>
                  </a:lnTo>
                  <a:lnTo>
                    <a:pt x="221827" y="26243"/>
                  </a:lnTo>
                  <a:lnTo>
                    <a:pt x="225296" y="29628"/>
                  </a:lnTo>
                  <a:lnTo>
                    <a:pt x="226999" y="33246"/>
                  </a:lnTo>
                  <a:lnTo>
                    <a:pt x="228325" y="65500"/>
                  </a:lnTo>
                  <a:lnTo>
                    <a:pt x="229071" y="74106"/>
                  </a:lnTo>
                  <a:lnTo>
                    <a:pt x="236423" y="106444"/>
                  </a:lnTo>
                  <a:lnTo>
                    <a:pt x="248090" y="136758"/>
                  </a:lnTo>
                  <a:lnTo>
                    <a:pt x="263203" y="161993"/>
                  </a:lnTo>
                  <a:lnTo>
                    <a:pt x="269489" y="168276"/>
                  </a:lnTo>
                  <a:lnTo>
                    <a:pt x="300661" y="189372"/>
                  </a:lnTo>
                  <a:lnTo>
                    <a:pt x="324437" y="200536"/>
                  </a:lnTo>
                  <a:lnTo>
                    <a:pt x="352458" y="202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"/>
            <p:cNvSpPr/>
            <p:nvPr>
              <p:custDataLst>
                <p:tags r:id="rId3"/>
              </p:custDataLst>
            </p:nvPr>
          </p:nvSpPr>
          <p:spPr>
            <a:xfrm>
              <a:off x="6707777" y="3193868"/>
              <a:ext cx="189412" cy="141927"/>
            </a:xfrm>
            <a:custGeom>
              <a:avLst/>
              <a:gdLst/>
              <a:ahLst/>
              <a:cxnLst/>
              <a:rect l="0" t="0" r="0" b="0"/>
              <a:pathLst>
                <a:path w="189412" h="141927">
                  <a:moveTo>
                    <a:pt x="0" y="39189"/>
                  </a:moveTo>
                  <a:lnTo>
                    <a:pt x="0" y="39189"/>
                  </a:lnTo>
                  <a:lnTo>
                    <a:pt x="15168" y="69525"/>
                  </a:lnTo>
                  <a:lnTo>
                    <a:pt x="35111" y="99709"/>
                  </a:lnTo>
                  <a:lnTo>
                    <a:pt x="54241" y="122506"/>
                  </a:lnTo>
                  <a:lnTo>
                    <a:pt x="82063" y="141926"/>
                  </a:lnTo>
                  <a:lnTo>
                    <a:pt x="89449" y="139037"/>
                  </a:lnTo>
                  <a:lnTo>
                    <a:pt x="99264" y="132189"/>
                  </a:lnTo>
                  <a:lnTo>
                    <a:pt x="121708" y="102750"/>
                  </a:lnTo>
                  <a:lnTo>
                    <a:pt x="145169" y="71871"/>
                  </a:lnTo>
                  <a:lnTo>
                    <a:pt x="152331" y="62423"/>
                  </a:lnTo>
                  <a:lnTo>
                    <a:pt x="168634" y="32277"/>
                  </a:lnTo>
                  <a:lnTo>
                    <a:pt x="189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"/>
            <p:cNvSpPr/>
            <p:nvPr>
              <p:custDataLst>
                <p:tags r:id="rId4"/>
              </p:custDataLst>
            </p:nvPr>
          </p:nvSpPr>
          <p:spPr>
            <a:xfrm>
              <a:off x="6936377" y="3233057"/>
              <a:ext cx="385355" cy="13064"/>
            </a:xfrm>
            <a:custGeom>
              <a:avLst/>
              <a:gdLst/>
              <a:ahLst/>
              <a:cxnLst/>
              <a:rect l="0" t="0" r="0" b="0"/>
              <a:pathLst>
                <a:path w="385355" h="13064">
                  <a:moveTo>
                    <a:pt x="0" y="13063"/>
                  </a:moveTo>
                  <a:lnTo>
                    <a:pt x="0" y="13063"/>
                  </a:lnTo>
                  <a:lnTo>
                    <a:pt x="27102" y="13063"/>
                  </a:lnTo>
                  <a:lnTo>
                    <a:pt x="52541" y="13063"/>
                  </a:lnTo>
                  <a:lnTo>
                    <a:pt x="83675" y="9596"/>
                  </a:lnTo>
                  <a:lnTo>
                    <a:pt x="116005" y="7137"/>
                  </a:lnTo>
                  <a:lnTo>
                    <a:pt x="142423" y="6711"/>
                  </a:lnTo>
                  <a:lnTo>
                    <a:pt x="173634" y="6584"/>
                  </a:lnTo>
                  <a:lnTo>
                    <a:pt x="197639" y="6555"/>
                  </a:lnTo>
                  <a:lnTo>
                    <a:pt x="228700" y="6539"/>
                  </a:lnTo>
                  <a:lnTo>
                    <a:pt x="259754" y="6534"/>
                  </a:lnTo>
                  <a:lnTo>
                    <a:pt x="285002" y="6532"/>
                  </a:lnTo>
                  <a:lnTo>
                    <a:pt x="317528" y="2043"/>
                  </a:lnTo>
                  <a:lnTo>
                    <a:pt x="348899" y="269"/>
                  </a:lnTo>
                  <a:lnTo>
                    <a:pt x="3853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"/>
            <p:cNvSpPr/>
            <p:nvPr>
              <p:custDataLst>
                <p:tags r:id="rId5"/>
              </p:custDataLst>
            </p:nvPr>
          </p:nvSpPr>
          <p:spPr>
            <a:xfrm>
              <a:off x="7315200" y="3180805"/>
              <a:ext cx="230537" cy="117568"/>
            </a:xfrm>
            <a:custGeom>
              <a:avLst/>
              <a:gdLst/>
              <a:ahLst/>
              <a:cxnLst/>
              <a:rect l="0" t="0" r="0" b="0"/>
              <a:pathLst>
                <a:path w="230537" h="117568">
                  <a:moveTo>
                    <a:pt x="0" y="0"/>
                  </a:moveTo>
                  <a:lnTo>
                    <a:pt x="0" y="0"/>
                  </a:lnTo>
                  <a:lnTo>
                    <a:pt x="30740" y="0"/>
                  </a:lnTo>
                  <a:lnTo>
                    <a:pt x="55151" y="0"/>
                  </a:lnTo>
                  <a:lnTo>
                    <a:pt x="84235" y="0"/>
                  </a:lnTo>
                  <a:lnTo>
                    <a:pt x="112367" y="0"/>
                  </a:lnTo>
                  <a:lnTo>
                    <a:pt x="142554" y="3468"/>
                  </a:lnTo>
                  <a:lnTo>
                    <a:pt x="167545" y="9091"/>
                  </a:lnTo>
                  <a:lnTo>
                    <a:pt x="199140" y="15354"/>
                  </a:lnTo>
                  <a:lnTo>
                    <a:pt x="213813" y="21580"/>
                  </a:lnTo>
                  <a:lnTo>
                    <a:pt x="229146" y="33937"/>
                  </a:lnTo>
                  <a:lnTo>
                    <a:pt x="230415" y="36413"/>
                  </a:lnTo>
                  <a:lnTo>
                    <a:pt x="230536" y="38790"/>
                  </a:lnTo>
                  <a:lnTo>
                    <a:pt x="229891" y="41100"/>
                  </a:lnTo>
                  <a:lnTo>
                    <a:pt x="215113" y="51286"/>
                  </a:lnTo>
                  <a:lnTo>
                    <a:pt x="188602" y="62517"/>
                  </a:lnTo>
                  <a:lnTo>
                    <a:pt x="158099" y="71724"/>
                  </a:lnTo>
                  <a:lnTo>
                    <a:pt x="127427" y="83998"/>
                  </a:lnTo>
                  <a:lnTo>
                    <a:pt x="102022" y="92703"/>
                  </a:lnTo>
                  <a:lnTo>
                    <a:pt x="72645" y="102145"/>
                  </a:lnTo>
                  <a:lnTo>
                    <a:pt x="19594" y="117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Photosynthetic pigments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638800"/>
          </a:xfrm>
        </p:spPr>
        <p:txBody>
          <a:bodyPr/>
          <a:lstStyle/>
          <a:p>
            <a:pPr marL="514350" indent="-514350" eaLnBrk="1" hangingPunct="1"/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chlorophyll</a:t>
            </a:r>
            <a:r>
              <a:rPr lang="en-US" altLang="en-US" sz="2800" dirty="0" smtClean="0"/>
              <a:t> – absorb </a:t>
            </a:r>
            <a: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violet-blue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&amp; 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red light</a:t>
            </a:r>
            <a:r>
              <a:rPr lang="en-US" altLang="en-US" sz="2800" dirty="0" smtClean="0"/>
              <a:t>, reflect green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marL="862013" lvl="1" indent="-514350" eaLnBrk="1" hangingPunct="1">
              <a:buFont typeface="Wingdings" pitchFamily="2" charset="2"/>
              <a:buChar char="Ø"/>
            </a:pPr>
            <a:r>
              <a:rPr lang="en-US" altLang="en-US" sz="3200" b="1" dirty="0" smtClean="0">
                <a:solidFill>
                  <a:srgbClr val="FFC000"/>
                </a:solidFill>
              </a:rPr>
              <a:t>carotenoids</a:t>
            </a:r>
            <a:r>
              <a:rPr lang="en-US" altLang="en-US" sz="3200" dirty="0" smtClean="0"/>
              <a:t> (yellow, orange): </a:t>
            </a:r>
          </a:p>
          <a:p>
            <a:pPr marL="347663" lvl="1" indent="0" eaLnBrk="1" hangingPunct="1">
              <a:buNone/>
            </a:pPr>
            <a:r>
              <a:rPr lang="en-US" altLang="en-US" sz="3200" dirty="0"/>
              <a:t>	</a:t>
            </a:r>
            <a:r>
              <a:rPr lang="en-US" altLang="en-US" sz="3200" dirty="0" smtClean="0"/>
              <a:t>photo protection, broaden color spectrum 	for photosynthesis</a:t>
            </a:r>
          </a:p>
          <a:p>
            <a:pPr marL="1227138" lvl="3" indent="-514350" eaLnBrk="1" hangingPunct="1">
              <a:buFont typeface="Wingdings" pitchFamily="2" charset="2"/>
              <a:buChar char="Ø"/>
            </a:pPr>
            <a:r>
              <a:rPr lang="en-US" altLang="en-US" sz="3200" dirty="0" smtClean="0"/>
              <a:t>Types: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xanthophyll</a:t>
            </a:r>
            <a:r>
              <a:rPr lang="en-US" altLang="en-US" sz="3200" dirty="0" smtClean="0"/>
              <a:t> (yellow) &amp;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carotenes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smtClean="0"/>
              <a:t>(orange)</a:t>
            </a:r>
          </a:p>
          <a:p>
            <a:pPr marL="862013" lvl="1" indent="-514350" eaLnBrk="1" hangingPunct="1">
              <a:buFont typeface="Wingdings" pitchFamily="2" charset="2"/>
              <a:buChar char="Ø"/>
            </a:pPr>
            <a:r>
              <a:rPr lang="en-US" altLang="en-US" sz="3200" b="1" dirty="0" smtClean="0">
                <a:solidFill>
                  <a:srgbClr val="D6203A"/>
                </a:solidFill>
              </a:rPr>
              <a:t>anthocyanin</a:t>
            </a:r>
            <a:r>
              <a:rPr lang="en-US" altLang="en-US" sz="3200" dirty="0" smtClean="0">
                <a:solidFill>
                  <a:srgbClr val="D6203A"/>
                </a:solidFill>
              </a:rPr>
              <a:t> </a:t>
            </a:r>
            <a:r>
              <a:rPr lang="en-US" altLang="en-US" sz="3200" dirty="0" smtClean="0"/>
              <a:t>(red, purple, blue): </a:t>
            </a:r>
          </a:p>
          <a:p>
            <a:pPr marL="347663" lvl="1" indent="0" eaLnBrk="1" hangingPunct="1">
              <a:buNone/>
            </a:pPr>
            <a:r>
              <a:rPr lang="en-US" altLang="en-US" sz="3200" dirty="0" smtClean="0"/>
              <a:t>       photo protection, antioxidants</a:t>
            </a:r>
          </a:p>
        </p:txBody>
      </p:sp>
    </p:spTree>
    <p:extLst>
      <p:ext uri="{BB962C8B-B14F-4D97-AF65-F5344CB8AC3E}">
        <p14:creationId xmlns:p14="http://schemas.microsoft.com/office/powerpoint/2010/main" val="8347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accessory pigments</a:t>
            </a:r>
            <a:r>
              <a:rPr lang="en-US" dirty="0" smtClean="0"/>
              <a:t>: secondary pigments absorbing light wavelengths other than those absorbed by chlorophyll a</a:t>
            </a:r>
          </a:p>
          <a:p>
            <a:pPr>
              <a:buNone/>
            </a:pPr>
            <a:r>
              <a:rPr lang="en-US" dirty="0" smtClean="0"/>
              <a:t>-increase the range of light wavelengths that can be used in photosynthesis</a:t>
            </a:r>
          </a:p>
          <a:p>
            <a:pPr>
              <a:buNone/>
            </a:pPr>
            <a:r>
              <a:rPr lang="en-US" dirty="0" smtClean="0"/>
              <a:t>-include: chlorophyll b, carotenoids, </a:t>
            </a:r>
            <a:r>
              <a:rPr lang="en-US" dirty="0" err="1" smtClean="0"/>
              <a:t>phycobiloproteins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-carotenoids also act as antioxidants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altLang="en-US" sz="3600" smtClean="0"/>
              <a:t>Electrons in chlorophyll molecules are excited by absorption of light</a:t>
            </a:r>
          </a:p>
        </p:txBody>
      </p:sp>
      <p:pic>
        <p:nvPicPr>
          <p:cNvPr id="43011" name="Picture 15" descr="10_12_ExcitChlorophyll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7188"/>
            <a:ext cx="854710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0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Broken into 2 phases</a:t>
            </a:r>
            <a:endParaRPr lang="en-US" sz="2800" dirty="0" smtClean="0"/>
          </a:p>
          <a:p>
            <a:pPr lvl="1"/>
            <a:r>
              <a:rPr lang="en-US" dirty="0" smtClean="0"/>
              <a:t>Phase I : light-dependent reaction</a:t>
            </a:r>
            <a:endParaRPr lang="en-US" sz="2400" dirty="0" smtClean="0"/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altLang="en-US" dirty="0" smtClean="0"/>
              <a:t>Light energy splits </a:t>
            </a:r>
            <a:r>
              <a:rPr lang="en-US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to O</a:t>
            </a:r>
            <a:r>
              <a:rPr lang="en-US" altLang="en-US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smtClean="0"/>
              <a:t>releasing high energy electrons (e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)</a:t>
            </a:r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altLang="en-US" dirty="0" smtClean="0"/>
              <a:t>Movement of 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used to generate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</a:p>
          <a:p>
            <a:pPr marL="1314450" lvl="2" indent="-514350">
              <a:buFont typeface="+mj-lt"/>
              <a:buAutoNum type="arabicPeriod"/>
              <a:defRPr/>
            </a:pPr>
            <a:r>
              <a:rPr lang="en-US" altLang="en-US" dirty="0" smtClean="0"/>
              <a:t>Electrons end up on NADP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, reducing it to </a:t>
            </a:r>
            <a:r>
              <a:rPr lang="en-US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NADPH</a:t>
            </a:r>
            <a:endParaRPr lang="en-US" sz="1920" dirty="0" smtClean="0"/>
          </a:p>
          <a:p>
            <a:pPr lvl="1"/>
            <a:r>
              <a:rPr lang="en-US" dirty="0" smtClean="0"/>
              <a:t>Phase II: light-independent reactions </a:t>
            </a:r>
            <a:endParaRPr lang="en-US" sz="2400" dirty="0" smtClean="0"/>
          </a:p>
          <a:p>
            <a:pPr lvl="2"/>
            <a:r>
              <a:rPr lang="en-US" dirty="0" smtClean="0"/>
              <a:t>ATP and NADPH that were formed in phase I are used to make glucose </a:t>
            </a:r>
            <a:endParaRPr lang="en-US" sz="1920" dirty="0" smtClean="0"/>
          </a:p>
          <a:p>
            <a:endParaRPr lang="en-US" dirty="0"/>
          </a:p>
        </p:txBody>
      </p:sp>
      <p:sp>
        <p:nvSpPr>
          <p:cNvPr id="4" name="SMARTInkShape-20"/>
          <p:cNvSpPr/>
          <p:nvPr>
            <p:custDataLst>
              <p:tags r:id="rId1"/>
            </p:custDataLst>
          </p:nvPr>
        </p:nvSpPr>
        <p:spPr>
          <a:xfrm>
            <a:off x="5003074" y="3095955"/>
            <a:ext cx="457112" cy="32600"/>
          </a:xfrm>
          <a:custGeom>
            <a:avLst/>
            <a:gdLst/>
            <a:ahLst/>
            <a:cxnLst/>
            <a:rect l="0" t="0" r="0" b="0"/>
            <a:pathLst>
              <a:path w="457112" h="32600">
                <a:moveTo>
                  <a:pt x="58783" y="19536"/>
                </a:moveTo>
                <a:lnTo>
                  <a:pt x="58783" y="19536"/>
                </a:lnTo>
                <a:lnTo>
                  <a:pt x="89679" y="19536"/>
                </a:lnTo>
                <a:lnTo>
                  <a:pt x="122200" y="19536"/>
                </a:lnTo>
                <a:lnTo>
                  <a:pt x="152417" y="18811"/>
                </a:lnTo>
                <a:lnTo>
                  <a:pt x="183742" y="13610"/>
                </a:lnTo>
                <a:lnTo>
                  <a:pt x="215651" y="13085"/>
                </a:lnTo>
                <a:lnTo>
                  <a:pt x="246174" y="13021"/>
                </a:lnTo>
                <a:lnTo>
                  <a:pt x="273921" y="13008"/>
                </a:lnTo>
                <a:lnTo>
                  <a:pt x="303835" y="13006"/>
                </a:lnTo>
                <a:lnTo>
                  <a:pt x="333208" y="13005"/>
                </a:lnTo>
                <a:lnTo>
                  <a:pt x="364276" y="13005"/>
                </a:lnTo>
                <a:lnTo>
                  <a:pt x="393733" y="13005"/>
                </a:lnTo>
                <a:lnTo>
                  <a:pt x="426028" y="13005"/>
                </a:lnTo>
                <a:lnTo>
                  <a:pt x="457111" y="13005"/>
                </a:lnTo>
                <a:lnTo>
                  <a:pt x="431442" y="13005"/>
                </a:lnTo>
                <a:lnTo>
                  <a:pt x="400533" y="8516"/>
                </a:lnTo>
                <a:lnTo>
                  <a:pt x="376547" y="6353"/>
                </a:lnTo>
                <a:lnTo>
                  <a:pt x="352170" y="3275"/>
                </a:lnTo>
                <a:lnTo>
                  <a:pt x="324402" y="1423"/>
                </a:lnTo>
                <a:lnTo>
                  <a:pt x="297304" y="601"/>
                </a:lnTo>
                <a:lnTo>
                  <a:pt x="265003" y="137"/>
                </a:lnTo>
                <a:lnTo>
                  <a:pt x="233500" y="0"/>
                </a:lnTo>
                <a:lnTo>
                  <a:pt x="205458" y="685"/>
                </a:lnTo>
                <a:lnTo>
                  <a:pt x="175862" y="4436"/>
                </a:lnTo>
                <a:lnTo>
                  <a:pt x="147346" y="5568"/>
                </a:lnTo>
                <a:lnTo>
                  <a:pt x="117255" y="8006"/>
                </a:lnTo>
                <a:lnTo>
                  <a:pt x="89125" y="10783"/>
                </a:lnTo>
                <a:lnTo>
                  <a:pt x="57694" y="13072"/>
                </a:lnTo>
                <a:lnTo>
                  <a:pt x="27246" y="18542"/>
                </a:lnTo>
                <a:lnTo>
                  <a:pt x="3396" y="25073"/>
                </a:lnTo>
                <a:lnTo>
                  <a:pt x="2264" y="26130"/>
                </a:lnTo>
                <a:lnTo>
                  <a:pt x="0" y="325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1"/>
          <p:cNvSpPr/>
          <p:nvPr>
            <p:custDataLst>
              <p:tags r:id="rId2"/>
            </p:custDataLst>
          </p:nvPr>
        </p:nvSpPr>
        <p:spPr>
          <a:xfrm>
            <a:off x="6015446" y="3847011"/>
            <a:ext cx="458199" cy="39190"/>
          </a:xfrm>
          <a:custGeom>
            <a:avLst/>
            <a:gdLst/>
            <a:ahLst/>
            <a:cxnLst/>
            <a:rect l="0" t="0" r="0" b="0"/>
            <a:pathLst>
              <a:path w="458199" h="39190">
                <a:moveTo>
                  <a:pt x="0" y="39189"/>
                </a:moveTo>
                <a:lnTo>
                  <a:pt x="0" y="39189"/>
                </a:lnTo>
                <a:lnTo>
                  <a:pt x="3467" y="35722"/>
                </a:lnTo>
                <a:lnTo>
                  <a:pt x="7104" y="34019"/>
                </a:lnTo>
                <a:lnTo>
                  <a:pt x="38000" y="26784"/>
                </a:lnTo>
                <a:lnTo>
                  <a:pt x="64863" y="26256"/>
                </a:lnTo>
                <a:lnTo>
                  <a:pt x="92516" y="26165"/>
                </a:lnTo>
                <a:lnTo>
                  <a:pt x="116592" y="26869"/>
                </a:lnTo>
                <a:lnTo>
                  <a:pt x="145741" y="30620"/>
                </a:lnTo>
                <a:lnTo>
                  <a:pt x="169940" y="32054"/>
                </a:lnTo>
                <a:lnTo>
                  <a:pt x="197995" y="32479"/>
                </a:lnTo>
                <a:lnTo>
                  <a:pt x="229650" y="34557"/>
                </a:lnTo>
                <a:lnTo>
                  <a:pt x="255036" y="37816"/>
                </a:lnTo>
                <a:lnTo>
                  <a:pt x="286749" y="38782"/>
                </a:lnTo>
                <a:lnTo>
                  <a:pt x="318643" y="39068"/>
                </a:lnTo>
                <a:lnTo>
                  <a:pt x="345025" y="39153"/>
                </a:lnTo>
                <a:lnTo>
                  <a:pt x="374614" y="39178"/>
                </a:lnTo>
                <a:lnTo>
                  <a:pt x="401040" y="39186"/>
                </a:lnTo>
                <a:lnTo>
                  <a:pt x="432076" y="39188"/>
                </a:lnTo>
                <a:lnTo>
                  <a:pt x="458198" y="39189"/>
                </a:lnTo>
                <a:lnTo>
                  <a:pt x="450462" y="39189"/>
                </a:lnTo>
                <a:lnTo>
                  <a:pt x="445012" y="37253"/>
                </a:lnTo>
                <a:lnTo>
                  <a:pt x="442544" y="35722"/>
                </a:lnTo>
                <a:lnTo>
                  <a:pt x="413960" y="32537"/>
                </a:lnTo>
                <a:lnTo>
                  <a:pt x="383909" y="27607"/>
                </a:lnTo>
                <a:lnTo>
                  <a:pt x="358801" y="26565"/>
                </a:lnTo>
                <a:lnTo>
                  <a:pt x="332976" y="26256"/>
                </a:lnTo>
                <a:lnTo>
                  <a:pt x="306939" y="26165"/>
                </a:lnTo>
                <a:lnTo>
                  <a:pt x="280840" y="26137"/>
                </a:lnTo>
                <a:lnTo>
                  <a:pt x="254722" y="26129"/>
                </a:lnTo>
                <a:lnTo>
                  <a:pt x="228599" y="26127"/>
                </a:lnTo>
                <a:lnTo>
                  <a:pt x="202474" y="26126"/>
                </a:lnTo>
                <a:lnTo>
                  <a:pt x="170543" y="26126"/>
                </a:lnTo>
                <a:lnTo>
                  <a:pt x="146191" y="26126"/>
                </a:lnTo>
                <a:lnTo>
                  <a:pt x="120241" y="26126"/>
                </a:lnTo>
                <a:lnTo>
                  <a:pt x="91968" y="28061"/>
                </a:lnTo>
                <a:lnTo>
                  <a:pt x="61951" y="31750"/>
                </a:lnTo>
                <a:lnTo>
                  <a:pt x="42985" y="33204"/>
                </a:lnTo>
                <a:lnTo>
                  <a:pt x="21245" y="38913"/>
                </a:lnTo>
                <a:lnTo>
                  <a:pt x="21420" y="38279"/>
                </a:lnTo>
                <a:lnTo>
                  <a:pt x="23551" y="35640"/>
                </a:lnTo>
                <a:lnTo>
                  <a:pt x="28852" y="33983"/>
                </a:lnTo>
                <a:lnTo>
                  <a:pt x="57951" y="32919"/>
                </a:lnTo>
                <a:lnTo>
                  <a:pt x="80910" y="30839"/>
                </a:lnTo>
                <a:lnTo>
                  <a:pt x="110575" y="27522"/>
                </a:lnTo>
                <a:lnTo>
                  <a:pt x="137069" y="26402"/>
                </a:lnTo>
                <a:lnTo>
                  <a:pt x="165445" y="21692"/>
                </a:lnTo>
                <a:lnTo>
                  <a:pt x="196341" y="20216"/>
                </a:lnTo>
                <a:lnTo>
                  <a:pt x="221702" y="19053"/>
                </a:lnTo>
                <a:lnTo>
                  <a:pt x="249375" y="14435"/>
                </a:lnTo>
                <a:lnTo>
                  <a:pt x="278638" y="8308"/>
                </a:lnTo>
                <a:lnTo>
                  <a:pt x="300516" y="5123"/>
                </a:lnTo>
                <a:lnTo>
                  <a:pt x="31350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2"/>
          <p:cNvSpPr/>
          <p:nvPr>
            <p:custDataLst>
              <p:tags r:id="rId3"/>
            </p:custDataLst>
          </p:nvPr>
        </p:nvSpPr>
        <p:spPr>
          <a:xfrm>
            <a:off x="6995160" y="4271571"/>
            <a:ext cx="952219" cy="75215"/>
          </a:xfrm>
          <a:custGeom>
            <a:avLst/>
            <a:gdLst/>
            <a:ahLst/>
            <a:cxnLst/>
            <a:rect l="0" t="0" r="0" b="0"/>
            <a:pathLst>
              <a:path w="952219" h="75215">
                <a:moveTo>
                  <a:pt x="0" y="52234"/>
                </a:moveTo>
                <a:lnTo>
                  <a:pt x="0" y="52234"/>
                </a:lnTo>
                <a:lnTo>
                  <a:pt x="28684" y="52234"/>
                </a:lnTo>
                <a:lnTo>
                  <a:pt x="56224" y="52234"/>
                </a:lnTo>
                <a:lnTo>
                  <a:pt x="87869" y="54170"/>
                </a:lnTo>
                <a:lnTo>
                  <a:pt x="116860" y="57858"/>
                </a:lnTo>
                <a:lnTo>
                  <a:pt x="147353" y="61964"/>
                </a:lnTo>
                <a:lnTo>
                  <a:pt x="173563" y="64310"/>
                </a:lnTo>
                <a:lnTo>
                  <a:pt x="198585" y="65005"/>
                </a:lnTo>
                <a:lnTo>
                  <a:pt x="219614" y="67103"/>
                </a:lnTo>
                <a:lnTo>
                  <a:pt x="250128" y="70428"/>
                </a:lnTo>
                <a:lnTo>
                  <a:pt x="274893" y="71414"/>
                </a:lnTo>
                <a:lnTo>
                  <a:pt x="305801" y="75214"/>
                </a:lnTo>
                <a:lnTo>
                  <a:pt x="332870" y="73250"/>
                </a:lnTo>
                <a:lnTo>
                  <a:pt x="364988" y="72110"/>
                </a:lnTo>
                <a:lnTo>
                  <a:pt x="387913" y="71954"/>
                </a:lnTo>
                <a:lnTo>
                  <a:pt x="412617" y="71884"/>
                </a:lnTo>
                <a:lnTo>
                  <a:pt x="444071" y="71845"/>
                </a:lnTo>
                <a:lnTo>
                  <a:pt x="476217" y="71832"/>
                </a:lnTo>
                <a:lnTo>
                  <a:pt x="501217" y="71830"/>
                </a:lnTo>
                <a:lnTo>
                  <a:pt x="529186" y="71829"/>
                </a:lnTo>
                <a:lnTo>
                  <a:pt x="554750" y="71829"/>
                </a:lnTo>
                <a:lnTo>
                  <a:pt x="587300" y="71829"/>
                </a:lnTo>
                <a:lnTo>
                  <a:pt x="619817" y="67340"/>
                </a:lnTo>
                <a:lnTo>
                  <a:pt x="651506" y="65701"/>
                </a:lnTo>
                <a:lnTo>
                  <a:pt x="682412" y="65377"/>
                </a:lnTo>
                <a:lnTo>
                  <a:pt x="705098" y="65333"/>
                </a:lnTo>
                <a:lnTo>
                  <a:pt x="731389" y="65313"/>
                </a:lnTo>
                <a:lnTo>
                  <a:pt x="757587" y="65305"/>
                </a:lnTo>
                <a:lnTo>
                  <a:pt x="789883" y="65300"/>
                </a:lnTo>
                <a:lnTo>
                  <a:pt x="817098" y="64572"/>
                </a:lnTo>
                <a:lnTo>
                  <a:pt x="844621" y="60128"/>
                </a:lnTo>
                <a:lnTo>
                  <a:pt x="870862" y="59035"/>
                </a:lnTo>
                <a:lnTo>
                  <a:pt x="895855" y="58845"/>
                </a:lnTo>
                <a:lnTo>
                  <a:pt x="924929" y="58782"/>
                </a:lnTo>
                <a:lnTo>
                  <a:pt x="941796" y="58768"/>
                </a:lnTo>
                <a:lnTo>
                  <a:pt x="946654" y="56831"/>
                </a:lnTo>
                <a:lnTo>
                  <a:pt x="952218" y="53143"/>
                </a:lnTo>
                <a:lnTo>
                  <a:pt x="951949" y="52840"/>
                </a:lnTo>
                <a:lnTo>
                  <a:pt x="921154" y="47761"/>
                </a:lnTo>
                <a:lnTo>
                  <a:pt x="894850" y="44174"/>
                </a:lnTo>
                <a:lnTo>
                  <a:pt x="868689" y="36693"/>
                </a:lnTo>
                <a:lnTo>
                  <a:pt x="837342" y="32715"/>
                </a:lnTo>
                <a:lnTo>
                  <a:pt x="811820" y="27663"/>
                </a:lnTo>
                <a:lnTo>
                  <a:pt x="785874" y="21570"/>
                </a:lnTo>
                <a:lnTo>
                  <a:pt x="759075" y="15169"/>
                </a:lnTo>
                <a:lnTo>
                  <a:pt x="729202" y="9401"/>
                </a:lnTo>
                <a:lnTo>
                  <a:pt x="701643" y="7370"/>
                </a:lnTo>
                <a:lnTo>
                  <a:pt x="675093" y="6042"/>
                </a:lnTo>
                <a:lnTo>
                  <a:pt x="648842" y="2101"/>
                </a:lnTo>
                <a:lnTo>
                  <a:pt x="622679" y="611"/>
                </a:lnTo>
                <a:lnTo>
                  <a:pt x="595816" y="169"/>
                </a:lnTo>
                <a:lnTo>
                  <a:pt x="565924" y="38"/>
                </a:lnTo>
                <a:lnTo>
                  <a:pt x="538360" y="0"/>
                </a:lnTo>
                <a:lnTo>
                  <a:pt x="509631" y="714"/>
                </a:lnTo>
                <a:lnTo>
                  <a:pt x="483889" y="3453"/>
                </a:lnTo>
                <a:lnTo>
                  <a:pt x="451239" y="5607"/>
                </a:lnTo>
                <a:lnTo>
                  <a:pt x="398417" y="130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Light Reaction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Light is required for this to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from the sun is used to converted to the energy storing compounds ATP &amp; NADPH.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Photosynthesis takes place in the </a:t>
            </a:r>
            <a:r>
              <a:rPr lang="en-US" dirty="0" err="1" smtClean="0"/>
              <a:t>Thylakoid</a:t>
            </a:r>
            <a:r>
              <a:rPr lang="en-US" dirty="0" smtClean="0"/>
              <a:t> membrane in the </a:t>
            </a:r>
            <a:r>
              <a:rPr lang="en-US" dirty="0" err="1" smtClean="0"/>
              <a:t>Granum</a:t>
            </a:r>
            <a:r>
              <a:rPr lang="en-US" dirty="0" smtClean="0"/>
              <a:t> inside the chloroplasts.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Inside the chloroplasts is the photosynthetic membrane which contain the chlorophyll.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1038A4-6640-4083-8E78-E1FF99D4BD82}" type="slidenum">
              <a:rPr lang="en-US" altLang="en-US"/>
              <a:pPr eaLnBrk="1" hangingPunct="1"/>
              <a:t>88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Light-Dependent Reactions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In chloroplasts, two linked photosystems are used in </a:t>
            </a:r>
            <a:r>
              <a:rPr lang="en-US" altLang="en-US" b="1" smtClean="0">
                <a:solidFill>
                  <a:srgbClr val="FF0000"/>
                </a:solidFill>
              </a:rPr>
              <a:t>noncyclic photophosphorylation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/>
              <a:t>1. </a:t>
            </a:r>
            <a:r>
              <a:rPr lang="en-US" altLang="en-US" b="1" smtClean="0">
                <a:solidFill>
                  <a:srgbClr val="FF0000"/>
                </a:solidFill>
              </a:rPr>
              <a:t>photosystem I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/>
              <a:t>	-reaction center pigment (P</a:t>
            </a:r>
            <a:r>
              <a:rPr lang="en-US" altLang="en-US" baseline="-25000" smtClean="0"/>
              <a:t>700</a:t>
            </a:r>
            <a:r>
              <a:rPr lang="en-US" altLang="en-US" smtClean="0"/>
              <a:t>) with a peak absorption at 700nm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2. </a:t>
            </a:r>
            <a:r>
              <a:rPr lang="en-US" altLang="en-US" b="1" smtClean="0">
                <a:solidFill>
                  <a:srgbClr val="FF0000"/>
                </a:solidFill>
              </a:rPr>
              <a:t>photosystem II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-reaction center pigment (P</a:t>
            </a:r>
            <a:r>
              <a:rPr lang="en-US" altLang="en-US" baseline="-25000" smtClean="0"/>
              <a:t>680</a:t>
            </a:r>
            <a:r>
              <a:rPr lang="en-US" altLang="en-US" smtClean="0"/>
              <a:t>) has a peak absorption at 680nm</a:t>
            </a:r>
          </a:p>
        </p:txBody>
      </p:sp>
    </p:spTree>
    <p:extLst>
      <p:ext uri="{BB962C8B-B14F-4D97-AF65-F5344CB8AC3E}">
        <p14:creationId xmlns:p14="http://schemas.microsoft.com/office/powerpoint/2010/main" val="165533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Light-Dependent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Light-dependent reactions occur in 4 stages: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1. primary </a:t>
            </a:r>
            <a:r>
              <a:rPr lang="en-US" dirty="0" err="1" smtClean="0"/>
              <a:t>photoevent</a:t>
            </a:r>
            <a:r>
              <a:rPr lang="en-US" dirty="0" smtClean="0"/>
              <a:t> – a photon of light is captured by a pigment molecule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2. charge separation – energy is transferred to the reaction center; an excited electron is transferred to an acceptor molecule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3. electron transport – electrons move through carriers to reduce NADP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4. </a:t>
            </a:r>
            <a:r>
              <a:rPr lang="en-US" dirty="0" err="1" smtClean="0"/>
              <a:t>chemiosmosis</a:t>
            </a:r>
            <a:r>
              <a:rPr lang="en-US" dirty="0" smtClean="0"/>
              <a:t> – produces ATP</a:t>
            </a:r>
            <a:endParaRPr lang="en-US" dirty="0"/>
          </a:p>
        </p:txBody>
      </p:sp>
      <p:sp>
        <p:nvSpPr>
          <p:cNvPr id="4" name="SMARTInkShape-23"/>
          <p:cNvSpPr/>
          <p:nvPr>
            <p:custDataLst>
              <p:tags r:id="rId1"/>
            </p:custDataLst>
          </p:nvPr>
        </p:nvSpPr>
        <p:spPr>
          <a:xfrm>
            <a:off x="5061857" y="5244737"/>
            <a:ext cx="431075" cy="19595"/>
          </a:xfrm>
          <a:custGeom>
            <a:avLst/>
            <a:gdLst/>
            <a:ahLst/>
            <a:cxnLst/>
            <a:rect l="0" t="0" r="0" b="0"/>
            <a:pathLst>
              <a:path w="431075" h="19595">
                <a:moveTo>
                  <a:pt x="0" y="19594"/>
                </a:moveTo>
                <a:lnTo>
                  <a:pt x="0" y="19594"/>
                </a:lnTo>
                <a:lnTo>
                  <a:pt x="0" y="13971"/>
                </a:lnTo>
                <a:lnTo>
                  <a:pt x="26484" y="13182"/>
                </a:lnTo>
                <a:lnTo>
                  <a:pt x="54341" y="13079"/>
                </a:lnTo>
                <a:lnTo>
                  <a:pt x="80725" y="11131"/>
                </a:lnTo>
                <a:lnTo>
                  <a:pt x="105199" y="7894"/>
                </a:lnTo>
                <a:lnTo>
                  <a:pt x="130835" y="6935"/>
                </a:lnTo>
                <a:lnTo>
                  <a:pt x="158751" y="6651"/>
                </a:lnTo>
                <a:lnTo>
                  <a:pt x="188068" y="6567"/>
                </a:lnTo>
                <a:lnTo>
                  <a:pt x="217074" y="6542"/>
                </a:lnTo>
                <a:lnTo>
                  <a:pt x="246715" y="8469"/>
                </a:lnTo>
                <a:lnTo>
                  <a:pt x="273881" y="11702"/>
                </a:lnTo>
                <a:lnTo>
                  <a:pt x="300316" y="12660"/>
                </a:lnTo>
                <a:lnTo>
                  <a:pt x="331787" y="12983"/>
                </a:lnTo>
                <a:lnTo>
                  <a:pt x="363457" y="12321"/>
                </a:lnTo>
                <a:lnTo>
                  <a:pt x="391431" y="7890"/>
                </a:lnTo>
                <a:lnTo>
                  <a:pt x="409410" y="4999"/>
                </a:lnTo>
                <a:lnTo>
                  <a:pt x="43107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2"/>
          <p:cNvGrpSpPr/>
          <p:nvPr/>
        </p:nvGrpSpPr>
        <p:grpSpPr>
          <a:xfrm>
            <a:off x="5806471" y="5018618"/>
            <a:ext cx="899547" cy="323460"/>
            <a:chOff x="5806471" y="5018618"/>
            <a:chExt cx="899547" cy="323460"/>
          </a:xfrm>
        </p:grpSpPr>
        <p:sp>
          <p:nvSpPr>
            <p:cNvPr id="5" name="SMARTInkShape-24"/>
            <p:cNvSpPr/>
            <p:nvPr>
              <p:custDataLst>
                <p:tags r:id="rId15"/>
              </p:custDataLst>
            </p:nvPr>
          </p:nvSpPr>
          <p:spPr>
            <a:xfrm>
              <a:off x="6505303" y="5018618"/>
              <a:ext cx="200715" cy="241692"/>
            </a:xfrm>
            <a:custGeom>
              <a:avLst/>
              <a:gdLst/>
              <a:ahLst/>
              <a:cxnLst/>
              <a:rect l="0" t="0" r="0" b="0"/>
              <a:pathLst>
                <a:path w="200715" h="241692">
                  <a:moveTo>
                    <a:pt x="6531" y="69364"/>
                  </a:moveTo>
                  <a:lnTo>
                    <a:pt x="6531" y="69364"/>
                  </a:lnTo>
                  <a:lnTo>
                    <a:pt x="6531" y="92274"/>
                  </a:lnTo>
                  <a:lnTo>
                    <a:pt x="6531" y="118728"/>
                  </a:lnTo>
                  <a:lnTo>
                    <a:pt x="4596" y="144225"/>
                  </a:lnTo>
                  <a:lnTo>
                    <a:pt x="3297" y="170890"/>
                  </a:lnTo>
                  <a:lnTo>
                    <a:pt x="5893" y="202873"/>
                  </a:lnTo>
                  <a:lnTo>
                    <a:pt x="12098" y="232835"/>
                  </a:lnTo>
                  <a:lnTo>
                    <a:pt x="12873" y="241691"/>
                  </a:lnTo>
                  <a:lnTo>
                    <a:pt x="12936" y="241581"/>
                  </a:lnTo>
                  <a:lnTo>
                    <a:pt x="12978" y="240781"/>
                  </a:lnTo>
                  <a:lnTo>
                    <a:pt x="7131" y="211068"/>
                  </a:lnTo>
                  <a:lnTo>
                    <a:pt x="6650" y="185758"/>
                  </a:lnTo>
                  <a:lnTo>
                    <a:pt x="8501" y="157797"/>
                  </a:lnTo>
                  <a:lnTo>
                    <a:pt x="15629" y="128843"/>
                  </a:lnTo>
                  <a:lnTo>
                    <a:pt x="19537" y="102159"/>
                  </a:lnTo>
                  <a:lnTo>
                    <a:pt x="26544" y="75923"/>
                  </a:lnTo>
                  <a:lnTo>
                    <a:pt x="31392" y="63571"/>
                  </a:lnTo>
                  <a:lnTo>
                    <a:pt x="53949" y="32334"/>
                  </a:lnTo>
                  <a:lnTo>
                    <a:pt x="68881" y="18156"/>
                  </a:lnTo>
                  <a:lnTo>
                    <a:pt x="95907" y="3100"/>
                  </a:lnTo>
                  <a:lnTo>
                    <a:pt x="106972" y="0"/>
                  </a:lnTo>
                  <a:lnTo>
                    <a:pt x="116728" y="557"/>
                  </a:lnTo>
                  <a:lnTo>
                    <a:pt x="143715" y="9530"/>
                  </a:lnTo>
                  <a:lnTo>
                    <a:pt x="176294" y="28155"/>
                  </a:lnTo>
                  <a:lnTo>
                    <a:pt x="190201" y="39576"/>
                  </a:lnTo>
                  <a:lnTo>
                    <a:pt x="196536" y="47901"/>
                  </a:lnTo>
                  <a:lnTo>
                    <a:pt x="199835" y="56439"/>
                  </a:lnTo>
                  <a:lnTo>
                    <a:pt x="200714" y="60747"/>
                  </a:lnTo>
                  <a:lnTo>
                    <a:pt x="198485" y="77214"/>
                  </a:lnTo>
                  <a:lnTo>
                    <a:pt x="194010" y="82580"/>
                  </a:lnTo>
                  <a:lnTo>
                    <a:pt x="164623" y="99687"/>
                  </a:lnTo>
                  <a:lnTo>
                    <a:pt x="136347" y="107861"/>
                  </a:lnTo>
                  <a:lnTo>
                    <a:pt x="112124" y="111874"/>
                  </a:lnTo>
                  <a:lnTo>
                    <a:pt x="80716" y="114133"/>
                  </a:lnTo>
                  <a:lnTo>
                    <a:pt x="56919" y="114662"/>
                  </a:lnTo>
                  <a:lnTo>
                    <a:pt x="29444" y="118427"/>
                  </a:lnTo>
                  <a:lnTo>
                    <a:pt x="0" y="115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"/>
            <p:cNvSpPr/>
            <p:nvPr>
              <p:custDataLst>
                <p:tags r:id="rId16"/>
              </p:custDataLst>
            </p:nvPr>
          </p:nvSpPr>
          <p:spPr>
            <a:xfrm>
              <a:off x="6217920" y="5166360"/>
              <a:ext cx="143692" cy="13064"/>
            </a:xfrm>
            <a:custGeom>
              <a:avLst/>
              <a:gdLst/>
              <a:ahLst/>
              <a:cxnLst/>
              <a:rect l="0" t="0" r="0" b="0"/>
              <a:pathLst>
                <a:path w="143692" h="13064">
                  <a:moveTo>
                    <a:pt x="143691" y="13063"/>
                  </a:moveTo>
                  <a:lnTo>
                    <a:pt x="143691" y="13063"/>
                  </a:lnTo>
                  <a:lnTo>
                    <a:pt x="133289" y="13063"/>
                  </a:lnTo>
                  <a:lnTo>
                    <a:pt x="130225" y="12337"/>
                  </a:lnTo>
                  <a:lnTo>
                    <a:pt x="128183" y="11127"/>
                  </a:lnTo>
                  <a:lnTo>
                    <a:pt x="126821" y="9595"/>
                  </a:lnTo>
                  <a:lnTo>
                    <a:pt x="104100" y="7439"/>
                  </a:lnTo>
                  <a:lnTo>
                    <a:pt x="73258" y="6800"/>
                  </a:lnTo>
                  <a:lnTo>
                    <a:pt x="44521" y="6584"/>
                  </a:lnTo>
                  <a:lnTo>
                    <a:pt x="22948" y="58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"/>
            <p:cNvSpPr/>
            <p:nvPr>
              <p:custDataLst>
                <p:tags r:id="rId17"/>
              </p:custDataLst>
            </p:nvPr>
          </p:nvSpPr>
          <p:spPr>
            <a:xfrm>
              <a:off x="5806471" y="5074920"/>
              <a:ext cx="300415" cy="267158"/>
            </a:xfrm>
            <a:custGeom>
              <a:avLst/>
              <a:gdLst/>
              <a:ahLst/>
              <a:cxnLst/>
              <a:rect l="0" t="0" r="0" b="0"/>
              <a:pathLst>
                <a:path w="300415" h="267158">
                  <a:moveTo>
                    <a:pt x="26095" y="6531"/>
                  </a:moveTo>
                  <a:lnTo>
                    <a:pt x="26095" y="6531"/>
                  </a:lnTo>
                  <a:lnTo>
                    <a:pt x="19160" y="6531"/>
                  </a:lnTo>
                  <a:lnTo>
                    <a:pt x="17117" y="7257"/>
                  </a:lnTo>
                  <a:lnTo>
                    <a:pt x="15756" y="8466"/>
                  </a:lnTo>
                  <a:lnTo>
                    <a:pt x="14847" y="9999"/>
                  </a:lnTo>
                  <a:lnTo>
                    <a:pt x="13570" y="19089"/>
                  </a:lnTo>
                  <a:lnTo>
                    <a:pt x="18272" y="50384"/>
                  </a:lnTo>
                  <a:lnTo>
                    <a:pt x="19180" y="75888"/>
                  </a:lnTo>
                  <a:lnTo>
                    <a:pt x="19450" y="101104"/>
                  </a:lnTo>
                  <a:lnTo>
                    <a:pt x="19530" y="133492"/>
                  </a:lnTo>
                  <a:lnTo>
                    <a:pt x="19549" y="157301"/>
                  </a:lnTo>
                  <a:lnTo>
                    <a:pt x="18833" y="188928"/>
                  </a:lnTo>
                  <a:lnTo>
                    <a:pt x="14392" y="217592"/>
                  </a:lnTo>
                  <a:lnTo>
                    <a:pt x="9833" y="247310"/>
                  </a:lnTo>
                  <a:lnTo>
                    <a:pt x="325" y="267157"/>
                  </a:lnTo>
                  <a:lnTo>
                    <a:pt x="0" y="253019"/>
                  </a:lnTo>
                  <a:lnTo>
                    <a:pt x="5595" y="221345"/>
                  </a:lnTo>
                  <a:lnTo>
                    <a:pt x="6232" y="195325"/>
                  </a:lnTo>
                  <a:lnTo>
                    <a:pt x="10936" y="164454"/>
                  </a:lnTo>
                  <a:lnTo>
                    <a:pt x="12410" y="141860"/>
                  </a:lnTo>
                  <a:lnTo>
                    <a:pt x="12847" y="111460"/>
                  </a:lnTo>
                  <a:lnTo>
                    <a:pt x="14931" y="78972"/>
                  </a:lnTo>
                  <a:lnTo>
                    <a:pt x="22060" y="49766"/>
                  </a:lnTo>
                  <a:lnTo>
                    <a:pt x="35724" y="19536"/>
                  </a:lnTo>
                  <a:lnTo>
                    <a:pt x="37631" y="12795"/>
                  </a:lnTo>
                  <a:lnTo>
                    <a:pt x="38866" y="10707"/>
                  </a:lnTo>
                  <a:lnTo>
                    <a:pt x="40414" y="9315"/>
                  </a:lnTo>
                  <a:lnTo>
                    <a:pt x="42173" y="8387"/>
                  </a:lnTo>
                  <a:lnTo>
                    <a:pt x="51582" y="7081"/>
                  </a:lnTo>
                  <a:lnTo>
                    <a:pt x="53972" y="7624"/>
                  </a:lnTo>
                  <a:lnTo>
                    <a:pt x="55565" y="8711"/>
                  </a:lnTo>
                  <a:lnTo>
                    <a:pt x="80215" y="37925"/>
                  </a:lnTo>
                  <a:lnTo>
                    <a:pt x="94412" y="65065"/>
                  </a:lnTo>
                  <a:lnTo>
                    <a:pt x="108076" y="95261"/>
                  </a:lnTo>
                  <a:lnTo>
                    <a:pt x="121263" y="121359"/>
                  </a:lnTo>
                  <a:lnTo>
                    <a:pt x="135308" y="151179"/>
                  </a:lnTo>
                  <a:lnTo>
                    <a:pt x="164241" y="183719"/>
                  </a:lnTo>
                  <a:lnTo>
                    <a:pt x="179119" y="197264"/>
                  </a:lnTo>
                  <a:lnTo>
                    <a:pt x="191017" y="200931"/>
                  </a:lnTo>
                  <a:lnTo>
                    <a:pt x="196881" y="201788"/>
                  </a:lnTo>
                  <a:lnTo>
                    <a:pt x="205777" y="196364"/>
                  </a:lnTo>
                  <a:lnTo>
                    <a:pt x="225110" y="178715"/>
                  </a:lnTo>
                  <a:lnTo>
                    <a:pt x="244043" y="148267"/>
                  </a:lnTo>
                  <a:lnTo>
                    <a:pt x="260397" y="116806"/>
                  </a:lnTo>
                  <a:lnTo>
                    <a:pt x="273238" y="87822"/>
                  </a:lnTo>
                  <a:lnTo>
                    <a:pt x="280048" y="58633"/>
                  </a:lnTo>
                  <a:lnTo>
                    <a:pt x="3004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"/>
            <p:cNvSpPr/>
            <p:nvPr>
              <p:custDataLst>
                <p:tags r:id="rId18"/>
              </p:custDataLst>
            </p:nvPr>
          </p:nvSpPr>
          <p:spPr>
            <a:xfrm>
              <a:off x="6146157" y="5052875"/>
              <a:ext cx="208924" cy="207639"/>
            </a:xfrm>
            <a:custGeom>
              <a:avLst/>
              <a:gdLst/>
              <a:ahLst/>
              <a:cxnLst/>
              <a:rect l="0" t="0" r="0" b="0"/>
              <a:pathLst>
                <a:path w="208924" h="207639">
                  <a:moveTo>
                    <a:pt x="32574" y="67765"/>
                  </a:moveTo>
                  <a:lnTo>
                    <a:pt x="32574" y="67765"/>
                  </a:lnTo>
                  <a:lnTo>
                    <a:pt x="25470" y="85209"/>
                  </a:lnTo>
                  <a:lnTo>
                    <a:pt x="17221" y="99110"/>
                  </a:lnTo>
                  <a:lnTo>
                    <a:pt x="9329" y="131476"/>
                  </a:lnTo>
                  <a:lnTo>
                    <a:pt x="7302" y="160746"/>
                  </a:lnTo>
                  <a:lnTo>
                    <a:pt x="5976" y="182400"/>
                  </a:lnTo>
                  <a:lnTo>
                    <a:pt x="103" y="207638"/>
                  </a:lnTo>
                  <a:lnTo>
                    <a:pt x="41" y="207460"/>
                  </a:lnTo>
                  <a:lnTo>
                    <a:pt x="0" y="206614"/>
                  </a:lnTo>
                  <a:lnTo>
                    <a:pt x="19281" y="175631"/>
                  </a:lnTo>
                  <a:lnTo>
                    <a:pt x="31641" y="145113"/>
                  </a:lnTo>
                  <a:lnTo>
                    <a:pt x="45228" y="112848"/>
                  </a:lnTo>
                  <a:lnTo>
                    <a:pt x="60958" y="81470"/>
                  </a:lnTo>
                  <a:lnTo>
                    <a:pt x="73664" y="53783"/>
                  </a:lnTo>
                  <a:lnTo>
                    <a:pt x="91894" y="27093"/>
                  </a:lnTo>
                  <a:lnTo>
                    <a:pt x="101030" y="16306"/>
                  </a:lnTo>
                  <a:lnTo>
                    <a:pt x="124025" y="951"/>
                  </a:lnTo>
                  <a:lnTo>
                    <a:pt x="126924" y="0"/>
                  </a:lnTo>
                  <a:lnTo>
                    <a:pt x="129582" y="91"/>
                  </a:lnTo>
                  <a:lnTo>
                    <a:pt x="132081" y="878"/>
                  </a:lnTo>
                  <a:lnTo>
                    <a:pt x="142531" y="15854"/>
                  </a:lnTo>
                  <a:lnTo>
                    <a:pt x="151074" y="43045"/>
                  </a:lnTo>
                  <a:lnTo>
                    <a:pt x="161149" y="69993"/>
                  </a:lnTo>
                  <a:lnTo>
                    <a:pt x="167824" y="94331"/>
                  </a:lnTo>
                  <a:lnTo>
                    <a:pt x="172824" y="123571"/>
                  </a:lnTo>
                  <a:lnTo>
                    <a:pt x="180074" y="151360"/>
                  </a:lnTo>
                  <a:lnTo>
                    <a:pt x="185906" y="176162"/>
                  </a:lnTo>
                  <a:lnTo>
                    <a:pt x="191782" y="189548"/>
                  </a:lnTo>
                  <a:lnTo>
                    <a:pt x="194592" y="192497"/>
                  </a:lnTo>
                  <a:lnTo>
                    <a:pt x="206749" y="197617"/>
                  </a:lnTo>
                  <a:lnTo>
                    <a:pt x="207474" y="197150"/>
                  </a:lnTo>
                  <a:lnTo>
                    <a:pt x="208923" y="191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3"/>
          <p:cNvGrpSpPr/>
          <p:nvPr/>
        </p:nvGrpSpPr>
        <p:grpSpPr>
          <a:xfrm>
            <a:off x="6864531" y="4957354"/>
            <a:ext cx="176350" cy="333104"/>
            <a:chOff x="6864531" y="4957354"/>
            <a:chExt cx="176350" cy="333104"/>
          </a:xfrm>
        </p:grpSpPr>
        <p:sp>
          <p:nvSpPr>
            <p:cNvPr id="10" name="SMARTInkShape-28"/>
            <p:cNvSpPr/>
            <p:nvPr>
              <p:custDataLst>
                <p:tags r:id="rId12"/>
              </p:custDataLst>
            </p:nvPr>
          </p:nvSpPr>
          <p:spPr>
            <a:xfrm>
              <a:off x="6864531" y="5133703"/>
              <a:ext cx="163287" cy="13064"/>
            </a:xfrm>
            <a:custGeom>
              <a:avLst/>
              <a:gdLst/>
              <a:ahLst/>
              <a:cxnLst/>
              <a:rect l="0" t="0" r="0" b="0"/>
              <a:pathLst>
                <a:path w="163287" h="13064">
                  <a:moveTo>
                    <a:pt x="163286" y="0"/>
                  </a:moveTo>
                  <a:lnTo>
                    <a:pt x="163286" y="0"/>
                  </a:lnTo>
                  <a:lnTo>
                    <a:pt x="134885" y="0"/>
                  </a:lnTo>
                  <a:lnTo>
                    <a:pt x="103651" y="0"/>
                  </a:lnTo>
                  <a:lnTo>
                    <a:pt x="76593" y="0"/>
                  </a:lnTo>
                  <a:lnTo>
                    <a:pt x="46724" y="3467"/>
                  </a:lnTo>
                  <a:lnTo>
                    <a:pt x="0" y="13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"/>
            <p:cNvSpPr/>
            <p:nvPr>
              <p:custDataLst>
                <p:tags r:id="rId13"/>
              </p:custDataLst>
            </p:nvPr>
          </p:nvSpPr>
          <p:spPr>
            <a:xfrm>
              <a:off x="7028093" y="4996543"/>
              <a:ext cx="12788" cy="293915"/>
            </a:xfrm>
            <a:custGeom>
              <a:avLst/>
              <a:gdLst/>
              <a:ahLst/>
              <a:cxnLst/>
              <a:rect l="0" t="0" r="0" b="0"/>
              <a:pathLst>
                <a:path w="12788" h="293915">
                  <a:moveTo>
                    <a:pt x="12787" y="0"/>
                  </a:moveTo>
                  <a:lnTo>
                    <a:pt x="12787" y="0"/>
                  </a:lnTo>
                  <a:lnTo>
                    <a:pt x="8298" y="10429"/>
                  </a:lnTo>
                  <a:lnTo>
                    <a:pt x="6659" y="34207"/>
                  </a:lnTo>
                  <a:lnTo>
                    <a:pt x="4440" y="61903"/>
                  </a:lnTo>
                  <a:lnTo>
                    <a:pt x="656" y="94233"/>
                  </a:lnTo>
                  <a:lnTo>
                    <a:pt x="0" y="119925"/>
                  </a:lnTo>
                  <a:lnTo>
                    <a:pt x="3273" y="149389"/>
                  </a:lnTo>
                  <a:lnTo>
                    <a:pt x="5372" y="177633"/>
                  </a:lnTo>
                  <a:lnTo>
                    <a:pt x="5994" y="204387"/>
                  </a:lnTo>
                  <a:lnTo>
                    <a:pt x="6204" y="236396"/>
                  </a:lnTo>
                  <a:lnTo>
                    <a:pt x="6240" y="266470"/>
                  </a:lnTo>
                  <a:lnTo>
                    <a:pt x="6254" y="287952"/>
                  </a:lnTo>
                  <a:lnTo>
                    <a:pt x="6980" y="289940"/>
                  </a:lnTo>
                  <a:lnTo>
                    <a:pt x="12787" y="293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"/>
            <p:cNvSpPr/>
            <p:nvPr>
              <p:custDataLst>
                <p:tags r:id="rId14"/>
              </p:custDataLst>
            </p:nvPr>
          </p:nvSpPr>
          <p:spPr>
            <a:xfrm>
              <a:off x="6877594" y="4957354"/>
              <a:ext cx="45721" cy="315417"/>
            </a:xfrm>
            <a:custGeom>
              <a:avLst/>
              <a:gdLst/>
              <a:ahLst/>
              <a:cxnLst/>
              <a:rect l="0" t="0" r="0" b="0"/>
              <a:pathLst>
                <a:path w="45721" h="315417">
                  <a:moveTo>
                    <a:pt x="0" y="0"/>
                  </a:moveTo>
                  <a:lnTo>
                    <a:pt x="0" y="0"/>
                  </a:lnTo>
                  <a:lnTo>
                    <a:pt x="3468" y="3468"/>
                  </a:lnTo>
                  <a:lnTo>
                    <a:pt x="5170" y="9040"/>
                  </a:lnTo>
                  <a:lnTo>
                    <a:pt x="9730" y="34846"/>
                  </a:lnTo>
                  <a:lnTo>
                    <a:pt x="13517" y="56127"/>
                  </a:lnTo>
                  <a:lnTo>
                    <a:pt x="17794" y="88718"/>
                  </a:lnTo>
                  <a:lnTo>
                    <a:pt x="19061" y="116760"/>
                  </a:lnTo>
                  <a:lnTo>
                    <a:pt x="19436" y="143452"/>
                  </a:lnTo>
                  <a:lnTo>
                    <a:pt x="19548" y="171682"/>
                  </a:lnTo>
                  <a:lnTo>
                    <a:pt x="21516" y="201092"/>
                  </a:lnTo>
                  <a:lnTo>
                    <a:pt x="24760" y="228191"/>
                  </a:lnTo>
                  <a:lnTo>
                    <a:pt x="27657" y="254604"/>
                  </a:lnTo>
                  <a:lnTo>
                    <a:pt x="31670" y="282602"/>
                  </a:lnTo>
                  <a:lnTo>
                    <a:pt x="37697" y="313103"/>
                  </a:lnTo>
                  <a:lnTo>
                    <a:pt x="38195" y="315416"/>
                  </a:lnTo>
                  <a:lnTo>
                    <a:pt x="39251" y="314780"/>
                  </a:lnTo>
                  <a:lnTo>
                    <a:pt x="45720" y="300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4"/>
          <p:cNvGrpSpPr/>
          <p:nvPr/>
        </p:nvGrpSpPr>
        <p:grpSpPr>
          <a:xfrm>
            <a:off x="1993107" y="6108068"/>
            <a:ext cx="808182" cy="338060"/>
            <a:chOff x="1993107" y="6108068"/>
            <a:chExt cx="808182" cy="338060"/>
          </a:xfrm>
        </p:grpSpPr>
        <p:sp>
          <p:nvSpPr>
            <p:cNvPr id="14" name="SMARTInkShape-31"/>
            <p:cNvSpPr/>
            <p:nvPr>
              <p:custDataLst>
                <p:tags r:id="rId7"/>
              </p:custDataLst>
            </p:nvPr>
          </p:nvSpPr>
          <p:spPr>
            <a:xfrm>
              <a:off x="2528873" y="6108068"/>
              <a:ext cx="272416" cy="326479"/>
            </a:xfrm>
            <a:custGeom>
              <a:avLst/>
              <a:gdLst/>
              <a:ahLst/>
              <a:cxnLst/>
              <a:rect l="0" t="0" r="0" b="0"/>
              <a:pathLst>
                <a:path w="272416" h="326479">
                  <a:moveTo>
                    <a:pt x="57573" y="175166"/>
                  </a:moveTo>
                  <a:lnTo>
                    <a:pt x="57573" y="175166"/>
                  </a:lnTo>
                  <a:lnTo>
                    <a:pt x="50468" y="197780"/>
                  </a:lnTo>
                  <a:lnTo>
                    <a:pt x="37928" y="228256"/>
                  </a:lnTo>
                  <a:lnTo>
                    <a:pt x="27086" y="259460"/>
                  </a:lnTo>
                  <a:lnTo>
                    <a:pt x="16206" y="287122"/>
                  </a:lnTo>
                  <a:lnTo>
                    <a:pt x="10491" y="309939"/>
                  </a:lnTo>
                  <a:lnTo>
                    <a:pt x="1514" y="325935"/>
                  </a:lnTo>
                  <a:lnTo>
                    <a:pt x="606" y="326478"/>
                  </a:lnTo>
                  <a:lnTo>
                    <a:pt x="0" y="326115"/>
                  </a:lnTo>
                  <a:lnTo>
                    <a:pt x="2616" y="318669"/>
                  </a:lnTo>
                  <a:lnTo>
                    <a:pt x="14175" y="291234"/>
                  </a:lnTo>
                  <a:lnTo>
                    <a:pt x="26870" y="259877"/>
                  </a:lnTo>
                  <a:lnTo>
                    <a:pt x="42719" y="230443"/>
                  </a:lnTo>
                  <a:lnTo>
                    <a:pt x="55337" y="201889"/>
                  </a:lnTo>
                  <a:lnTo>
                    <a:pt x="71054" y="173349"/>
                  </a:lnTo>
                  <a:lnTo>
                    <a:pt x="88135" y="143440"/>
                  </a:lnTo>
                  <a:lnTo>
                    <a:pt x="115005" y="111910"/>
                  </a:lnTo>
                  <a:lnTo>
                    <a:pt x="137949" y="83137"/>
                  </a:lnTo>
                  <a:lnTo>
                    <a:pt x="159875" y="54459"/>
                  </a:lnTo>
                  <a:lnTo>
                    <a:pt x="190377" y="23563"/>
                  </a:lnTo>
                  <a:lnTo>
                    <a:pt x="216504" y="4024"/>
                  </a:lnTo>
                  <a:lnTo>
                    <a:pt x="225213" y="1132"/>
                  </a:lnTo>
                  <a:lnTo>
                    <a:pt x="250882" y="0"/>
                  </a:lnTo>
                  <a:lnTo>
                    <a:pt x="259118" y="2488"/>
                  </a:lnTo>
                  <a:lnTo>
                    <a:pt x="265198" y="7948"/>
                  </a:lnTo>
                  <a:lnTo>
                    <a:pt x="269593" y="15213"/>
                  </a:lnTo>
                  <a:lnTo>
                    <a:pt x="272415" y="31703"/>
                  </a:lnTo>
                  <a:lnTo>
                    <a:pt x="272075" y="41010"/>
                  </a:lnTo>
                  <a:lnTo>
                    <a:pt x="266431" y="72244"/>
                  </a:lnTo>
                  <a:lnTo>
                    <a:pt x="257564" y="98000"/>
                  </a:lnTo>
                  <a:lnTo>
                    <a:pt x="249509" y="108455"/>
                  </a:lnTo>
                  <a:lnTo>
                    <a:pt x="221782" y="129988"/>
                  </a:lnTo>
                  <a:lnTo>
                    <a:pt x="199379" y="138656"/>
                  </a:lnTo>
                  <a:lnTo>
                    <a:pt x="168607" y="149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"/>
            <p:cNvSpPr/>
            <p:nvPr>
              <p:custDataLst>
                <p:tags r:id="rId8"/>
              </p:custDataLst>
            </p:nvPr>
          </p:nvSpPr>
          <p:spPr>
            <a:xfrm>
              <a:off x="2377440" y="6165669"/>
              <a:ext cx="104504" cy="6532"/>
            </a:xfrm>
            <a:custGeom>
              <a:avLst/>
              <a:gdLst/>
              <a:ahLst/>
              <a:cxnLst/>
              <a:rect l="0" t="0" r="0" b="0"/>
              <a:pathLst>
                <a:path w="104504" h="6532">
                  <a:moveTo>
                    <a:pt x="104503" y="0"/>
                  </a:moveTo>
                  <a:lnTo>
                    <a:pt x="104503" y="0"/>
                  </a:lnTo>
                  <a:lnTo>
                    <a:pt x="93348" y="725"/>
                  </a:lnTo>
                  <a:lnTo>
                    <a:pt x="63592" y="5926"/>
                  </a:lnTo>
                  <a:lnTo>
                    <a:pt x="34491" y="6451"/>
                  </a:lnTo>
                  <a:lnTo>
                    <a:pt x="0" y="6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"/>
            <p:cNvSpPr/>
            <p:nvPr>
              <p:custDataLst>
                <p:tags r:id="rId9"/>
              </p:custDataLst>
            </p:nvPr>
          </p:nvSpPr>
          <p:spPr>
            <a:xfrm>
              <a:off x="2357846" y="6185263"/>
              <a:ext cx="58784" cy="206359"/>
            </a:xfrm>
            <a:custGeom>
              <a:avLst/>
              <a:gdLst/>
              <a:ahLst/>
              <a:cxnLst/>
              <a:rect l="0" t="0" r="0" b="0"/>
              <a:pathLst>
                <a:path w="58784" h="206359">
                  <a:moveTo>
                    <a:pt x="58783" y="0"/>
                  </a:moveTo>
                  <a:lnTo>
                    <a:pt x="58783" y="0"/>
                  </a:lnTo>
                  <a:lnTo>
                    <a:pt x="58057" y="6665"/>
                  </a:lnTo>
                  <a:lnTo>
                    <a:pt x="52131" y="35284"/>
                  </a:lnTo>
                  <a:lnTo>
                    <a:pt x="45266" y="61236"/>
                  </a:lnTo>
                  <a:lnTo>
                    <a:pt x="36921" y="90634"/>
                  </a:lnTo>
                  <a:lnTo>
                    <a:pt x="32774" y="117407"/>
                  </a:lnTo>
                  <a:lnTo>
                    <a:pt x="25719" y="143660"/>
                  </a:lnTo>
                  <a:lnTo>
                    <a:pt x="15186" y="171855"/>
                  </a:lnTo>
                  <a:lnTo>
                    <a:pt x="7387" y="202518"/>
                  </a:lnTo>
                  <a:lnTo>
                    <a:pt x="6911" y="206122"/>
                  </a:lnTo>
                  <a:lnTo>
                    <a:pt x="6785" y="206358"/>
                  </a:lnTo>
                  <a:lnTo>
                    <a:pt x="0" y="1959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"/>
            <p:cNvSpPr/>
            <p:nvPr>
              <p:custDataLst>
                <p:tags r:id="rId10"/>
              </p:custDataLst>
            </p:nvPr>
          </p:nvSpPr>
          <p:spPr>
            <a:xfrm>
              <a:off x="2116183" y="6296297"/>
              <a:ext cx="97972" cy="44163"/>
            </a:xfrm>
            <a:custGeom>
              <a:avLst/>
              <a:gdLst/>
              <a:ahLst/>
              <a:cxnLst/>
              <a:rect l="0" t="0" r="0" b="0"/>
              <a:pathLst>
                <a:path w="97972" h="44163">
                  <a:moveTo>
                    <a:pt x="97971" y="0"/>
                  </a:moveTo>
                  <a:lnTo>
                    <a:pt x="97971" y="0"/>
                  </a:lnTo>
                  <a:lnTo>
                    <a:pt x="66023" y="17493"/>
                  </a:lnTo>
                  <a:lnTo>
                    <a:pt x="39544" y="28076"/>
                  </a:lnTo>
                  <a:lnTo>
                    <a:pt x="11671" y="44162"/>
                  </a:lnTo>
                  <a:lnTo>
                    <a:pt x="9232" y="43956"/>
                  </a:lnTo>
                  <a:lnTo>
                    <a:pt x="0" y="39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"/>
            <p:cNvSpPr/>
            <p:nvPr>
              <p:custDataLst>
                <p:tags r:id="rId11"/>
              </p:custDataLst>
            </p:nvPr>
          </p:nvSpPr>
          <p:spPr>
            <a:xfrm>
              <a:off x="1993107" y="6113892"/>
              <a:ext cx="194923" cy="332236"/>
            </a:xfrm>
            <a:custGeom>
              <a:avLst/>
              <a:gdLst/>
              <a:ahLst/>
              <a:cxnLst/>
              <a:rect l="0" t="0" r="0" b="0"/>
              <a:pathLst>
                <a:path w="194923" h="332236">
                  <a:moveTo>
                    <a:pt x="103482" y="71371"/>
                  </a:moveTo>
                  <a:lnTo>
                    <a:pt x="103482" y="71371"/>
                  </a:lnTo>
                  <a:lnTo>
                    <a:pt x="103482" y="74838"/>
                  </a:lnTo>
                  <a:lnTo>
                    <a:pt x="94504" y="88452"/>
                  </a:lnTo>
                  <a:lnTo>
                    <a:pt x="89291" y="115223"/>
                  </a:lnTo>
                  <a:lnTo>
                    <a:pt x="83553" y="140728"/>
                  </a:lnTo>
                  <a:lnTo>
                    <a:pt x="75113" y="168851"/>
                  </a:lnTo>
                  <a:lnTo>
                    <a:pt x="66457" y="199860"/>
                  </a:lnTo>
                  <a:lnTo>
                    <a:pt x="55824" y="227702"/>
                  </a:lnTo>
                  <a:lnTo>
                    <a:pt x="43429" y="254167"/>
                  </a:lnTo>
                  <a:lnTo>
                    <a:pt x="31755" y="284962"/>
                  </a:lnTo>
                  <a:lnTo>
                    <a:pt x="18584" y="310927"/>
                  </a:lnTo>
                  <a:lnTo>
                    <a:pt x="8414" y="323642"/>
                  </a:lnTo>
                  <a:lnTo>
                    <a:pt x="6801" y="328150"/>
                  </a:lnTo>
                  <a:lnTo>
                    <a:pt x="5645" y="329643"/>
                  </a:lnTo>
                  <a:lnTo>
                    <a:pt x="0" y="332235"/>
                  </a:lnTo>
                  <a:lnTo>
                    <a:pt x="3669" y="326610"/>
                  </a:lnTo>
                  <a:lnTo>
                    <a:pt x="10563" y="298774"/>
                  </a:lnTo>
                  <a:lnTo>
                    <a:pt x="18711" y="271673"/>
                  </a:lnTo>
                  <a:lnTo>
                    <a:pt x="27081" y="247076"/>
                  </a:lnTo>
                  <a:lnTo>
                    <a:pt x="38753" y="221403"/>
                  </a:lnTo>
                  <a:lnTo>
                    <a:pt x="51404" y="195411"/>
                  </a:lnTo>
                  <a:lnTo>
                    <a:pt x="62409" y="169325"/>
                  </a:lnTo>
                  <a:lnTo>
                    <a:pt x="76097" y="137972"/>
                  </a:lnTo>
                  <a:lnTo>
                    <a:pt x="88289" y="106325"/>
                  </a:lnTo>
                  <a:lnTo>
                    <a:pt x="101986" y="78356"/>
                  </a:lnTo>
                  <a:lnTo>
                    <a:pt x="114170" y="46030"/>
                  </a:lnTo>
                  <a:lnTo>
                    <a:pt x="123037" y="28171"/>
                  </a:lnTo>
                  <a:lnTo>
                    <a:pt x="141379" y="1128"/>
                  </a:lnTo>
                  <a:lnTo>
                    <a:pt x="144032" y="237"/>
                  </a:lnTo>
                  <a:lnTo>
                    <a:pt x="145755" y="0"/>
                  </a:lnTo>
                  <a:lnTo>
                    <a:pt x="146904" y="1293"/>
                  </a:lnTo>
                  <a:lnTo>
                    <a:pt x="154214" y="32262"/>
                  </a:lnTo>
                  <a:lnTo>
                    <a:pt x="159557" y="56800"/>
                  </a:lnTo>
                  <a:lnTo>
                    <a:pt x="162188" y="82455"/>
                  </a:lnTo>
                  <a:lnTo>
                    <a:pt x="167241" y="109167"/>
                  </a:lnTo>
                  <a:lnTo>
                    <a:pt x="172609" y="139739"/>
                  </a:lnTo>
                  <a:lnTo>
                    <a:pt x="175973" y="171053"/>
                  </a:lnTo>
                  <a:lnTo>
                    <a:pt x="184066" y="199764"/>
                  </a:lnTo>
                  <a:lnTo>
                    <a:pt x="187109" y="230204"/>
                  </a:lnTo>
                  <a:lnTo>
                    <a:pt x="188736" y="257205"/>
                  </a:lnTo>
                  <a:lnTo>
                    <a:pt x="193485" y="288137"/>
                  </a:lnTo>
                  <a:lnTo>
                    <a:pt x="194922" y="319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5"/>
          <p:cNvGrpSpPr/>
          <p:nvPr/>
        </p:nvGrpSpPr>
        <p:grpSpPr>
          <a:xfrm>
            <a:off x="2998362" y="6106885"/>
            <a:ext cx="1387004" cy="467997"/>
            <a:chOff x="2998362" y="6106885"/>
            <a:chExt cx="1387004" cy="467997"/>
          </a:xfrm>
        </p:grpSpPr>
        <p:sp>
          <p:nvSpPr>
            <p:cNvPr id="20" name="SMARTInkShape-36"/>
            <p:cNvSpPr/>
            <p:nvPr>
              <p:custDataLst>
                <p:tags r:id="rId2"/>
              </p:custDataLst>
            </p:nvPr>
          </p:nvSpPr>
          <p:spPr>
            <a:xfrm>
              <a:off x="3915885" y="6106885"/>
              <a:ext cx="469481" cy="408296"/>
            </a:xfrm>
            <a:custGeom>
              <a:avLst/>
              <a:gdLst/>
              <a:ahLst/>
              <a:cxnLst/>
              <a:rect l="0" t="0" r="0" b="0"/>
              <a:pathLst>
                <a:path w="469481" h="408296">
                  <a:moveTo>
                    <a:pt x="120538" y="0"/>
                  </a:moveTo>
                  <a:lnTo>
                    <a:pt x="120538" y="0"/>
                  </a:lnTo>
                  <a:lnTo>
                    <a:pt x="127472" y="6935"/>
                  </a:lnTo>
                  <a:lnTo>
                    <a:pt x="130877" y="18080"/>
                  </a:lnTo>
                  <a:lnTo>
                    <a:pt x="133063" y="48889"/>
                  </a:lnTo>
                  <a:lnTo>
                    <a:pt x="129974" y="74317"/>
                  </a:lnTo>
                  <a:lnTo>
                    <a:pt x="120995" y="100236"/>
                  </a:lnTo>
                  <a:lnTo>
                    <a:pt x="109143" y="129768"/>
                  </a:lnTo>
                  <a:lnTo>
                    <a:pt x="96438" y="161499"/>
                  </a:lnTo>
                  <a:lnTo>
                    <a:pt x="83482" y="190414"/>
                  </a:lnTo>
                  <a:lnTo>
                    <a:pt x="70450" y="220834"/>
                  </a:lnTo>
                  <a:lnTo>
                    <a:pt x="57397" y="249361"/>
                  </a:lnTo>
                  <a:lnTo>
                    <a:pt x="39983" y="279792"/>
                  </a:lnTo>
                  <a:lnTo>
                    <a:pt x="18212" y="309902"/>
                  </a:lnTo>
                  <a:lnTo>
                    <a:pt x="4645" y="330398"/>
                  </a:lnTo>
                  <a:lnTo>
                    <a:pt x="3361" y="331300"/>
                  </a:lnTo>
                  <a:lnTo>
                    <a:pt x="0" y="332302"/>
                  </a:lnTo>
                  <a:lnTo>
                    <a:pt x="265" y="331117"/>
                  </a:lnTo>
                  <a:lnTo>
                    <a:pt x="25562" y="299541"/>
                  </a:lnTo>
                  <a:lnTo>
                    <a:pt x="56143" y="266952"/>
                  </a:lnTo>
                  <a:lnTo>
                    <a:pt x="70494" y="259478"/>
                  </a:lnTo>
                  <a:lnTo>
                    <a:pt x="74838" y="258619"/>
                  </a:lnTo>
                  <a:lnTo>
                    <a:pt x="81600" y="259602"/>
                  </a:lnTo>
                  <a:lnTo>
                    <a:pt x="87025" y="264392"/>
                  </a:lnTo>
                  <a:lnTo>
                    <a:pt x="89487" y="267701"/>
                  </a:lnTo>
                  <a:lnTo>
                    <a:pt x="92953" y="286229"/>
                  </a:lnTo>
                  <a:lnTo>
                    <a:pt x="92285" y="318589"/>
                  </a:lnTo>
                  <a:lnTo>
                    <a:pt x="88750" y="347654"/>
                  </a:lnTo>
                  <a:lnTo>
                    <a:pt x="87957" y="376394"/>
                  </a:lnTo>
                  <a:lnTo>
                    <a:pt x="89850" y="383307"/>
                  </a:lnTo>
                  <a:lnTo>
                    <a:pt x="91371" y="386167"/>
                  </a:lnTo>
                  <a:lnTo>
                    <a:pt x="94562" y="387348"/>
                  </a:lnTo>
                  <a:lnTo>
                    <a:pt x="103913" y="386724"/>
                  </a:lnTo>
                  <a:lnTo>
                    <a:pt x="111456" y="384028"/>
                  </a:lnTo>
                  <a:lnTo>
                    <a:pt x="125678" y="372917"/>
                  </a:lnTo>
                  <a:lnTo>
                    <a:pt x="151087" y="342583"/>
                  </a:lnTo>
                  <a:lnTo>
                    <a:pt x="181502" y="311377"/>
                  </a:lnTo>
                  <a:lnTo>
                    <a:pt x="203270" y="286099"/>
                  </a:lnTo>
                  <a:lnTo>
                    <a:pt x="209398" y="274343"/>
                  </a:lnTo>
                  <a:lnTo>
                    <a:pt x="211213" y="266264"/>
                  </a:lnTo>
                  <a:lnTo>
                    <a:pt x="210743" y="265321"/>
                  </a:lnTo>
                  <a:lnTo>
                    <a:pt x="209703" y="265418"/>
                  </a:lnTo>
                  <a:lnTo>
                    <a:pt x="205887" y="268186"/>
                  </a:lnTo>
                  <a:lnTo>
                    <a:pt x="193546" y="281790"/>
                  </a:lnTo>
                  <a:lnTo>
                    <a:pt x="174253" y="312230"/>
                  </a:lnTo>
                  <a:lnTo>
                    <a:pt x="153845" y="344090"/>
                  </a:lnTo>
                  <a:lnTo>
                    <a:pt x="147609" y="362620"/>
                  </a:lnTo>
                  <a:lnTo>
                    <a:pt x="148745" y="362941"/>
                  </a:lnTo>
                  <a:lnTo>
                    <a:pt x="153879" y="361363"/>
                  </a:lnTo>
                  <a:lnTo>
                    <a:pt x="185964" y="332847"/>
                  </a:lnTo>
                  <a:lnTo>
                    <a:pt x="216339" y="302608"/>
                  </a:lnTo>
                  <a:lnTo>
                    <a:pt x="247538" y="270691"/>
                  </a:lnTo>
                  <a:lnTo>
                    <a:pt x="274376" y="239380"/>
                  </a:lnTo>
                  <a:lnTo>
                    <a:pt x="285701" y="232117"/>
                  </a:lnTo>
                  <a:lnTo>
                    <a:pt x="295270" y="229064"/>
                  </a:lnTo>
                  <a:lnTo>
                    <a:pt x="298104" y="232677"/>
                  </a:lnTo>
                  <a:lnTo>
                    <a:pt x="299875" y="235673"/>
                  </a:lnTo>
                  <a:lnTo>
                    <a:pt x="299908" y="244806"/>
                  </a:lnTo>
                  <a:lnTo>
                    <a:pt x="297152" y="275959"/>
                  </a:lnTo>
                  <a:lnTo>
                    <a:pt x="295553" y="288837"/>
                  </a:lnTo>
                  <a:lnTo>
                    <a:pt x="282700" y="318822"/>
                  </a:lnTo>
                  <a:lnTo>
                    <a:pt x="265668" y="348774"/>
                  </a:lnTo>
                  <a:lnTo>
                    <a:pt x="243629" y="377833"/>
                  </a:lnTo>
                  <a:lnTo>
                    <a:pt x="231125" y="389994"/>
                  </a:lnTo>
                  <a:lnTo>
                    <a:pt x="209228" y="401781"/>
                  </a:lnTo>
                  <a:lnTo>
                    <a:pt x="202773" y="404266"/>
                  </a:lnTo>
                  <a:lnTo>
                    <a:pt x="197485" y="407790"/>
                  </a:lnTo>
                  <a:lnTo>
                    <a:pt x="195784" y="408295"/>
                  </a:lnTo>
                  <a:lnTo>
                    <a:pt x="194651" y="407905"/>
                  </a:lnTo>
                  <a:lnTo>
                    <a:pt x="193895" y="406920"/>
                  </a:lnTo>
                  <a:lnTo>
                    <a:pt x="193056" y="403890"/>
                  </a:lnTo>
                  <a:lnTo>
                    <a:pt x="192831" y="402065"/>
                  </a:lnTo>
                  <a:lnTo>
                    <a:pt x="194518" y="398104"/>
                  </a:lnTo>
                  <a:lnTo>
                    <a:pt x="195983" y="396031"/>
                  </a:lnTo>
                  <a:lnTo>
                    <a:pt x="213979" y="387491"/>
                  </a:lnTo>
                  <a:lnTo>
                    <a:pt x="238499" y="380750"/>
                  </a:lnTo>
                  <a:lnTo>
                    <a:pt x="269132" y="378937"/>
                  </a:lnTo>
                  <a:lnTo>
                    <a:pt x="300301" y="378120"/>
                  </a:lnTo>
                  <a:lnTo>
                    <a:pt x="332197" y="369735"/>
                  </a:lnTo>
                  <a:lnTo>
                    <a:pt x="350979" y="360606"/>
                  </a:lnTo>
                  <a:lnTo>
                    <a:pt x="378863" y="340234"/>
                  </a:lnTo>
                  <a:lnTo>
                    <a:pt x="407127" y="309972"/>
                  </a:lnTo>
                  <a:lnTo>
                    <a:pt x="426955" y="279669"/>
                  </a:lnTo>
                  <a:lnTo>
                    <a:pt x="448139" y="250650"/>
                  </a:lnTo>
                  <a:lnTo>
                    <a:pt x="458086" y="225403"/>
                  </a:lnTo>
                  <a:lnTo>
                    <a:pt x="458781" y="222115"/>
                  </a:lnTo>
                  <a:lnTo>
                    <a:pt x="459970" y="219923"/>
                  </a:lnTo>
                  <a:lnTo>
                    <a:pt x="461489" y="218460"/>
                  </a:lnTo>
                  <a:lnTo>
                    <a:pt x="463228" y="217486"/>
                  </a:lnTo>
                  <a:lnTo>
                    <a:pt x="465112" y="218288"/>
                  </a:lnTo>
                  <a:lnTo>
                    <a:pt x="469141" y="223050"/>
                  </a:lnTo>
                  <a:lnTo>
                    <a:pt x="469480" y="233874"/>
                  </a:lnTo>
                  <a:lnTo>
                    <a:pt x="467252" y="261009"/>
                  </a:lnTo>
                  <a:lnTo>
                    <a:pt x="463399" y="287712"/>
                  </a:lnTo>
                  <a:lnTo>
                    <a:pt x="451832" y="318089"/>
                  </a:lnTo>
                  <a:lnTo>
                    <a:pt x="444264" y="350380"/>
                  </a:lnTo>
                  <a:lnTo>
                    <a:pt x="439128" y="376010"/>
                  </a:lnTo>
                  <a:lnTo>
                    <a:pt x="435552" y="384521"/>
                  </a:lnTo>
                  <a:lnTo>
                    <a:pt x="434716" y="387887"/>
                  </a:lnTo>
                  <a:lnTo>
                    <a:pt x="434046" y="385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7"/>
            <p:cNvSpPr/>
            <p:nvPr>
              <p:custDataLst>
                <p:tags r:id="rId3"/>
              </p:custDataLst>
            </p:nvPr>
          </p:nvSpPr>
          <p:spPr>
            <a:xfrm>
              <a:off x="3703320" y="6342017"/>
              <a:ext cx="150224" cy="78378"/>
            </a:xfrm>
            <a:custGeom>
              <a:avLst/>
              <a:gdLst/>
              <a:ahLst/>
              <a:cxnLst/>
              <a:rect l="0" t="0" r="0" b="0"/>
              <a:pathLst>
                <a:path w="150224" h="78378">
                  <a:moveTo>
                    <a:pt x="150223" y="0"/>
                  </a:moveTo>
                  <a:lnTo>
                    <a:pt x="150223" y="0"/>
                  </a:lnTo>
                  <a:lnTo>
                    <a:pt x="150223" y="3467"/>
                  </a:lnTo>
                  <a:lnTo>
                    <a:pt x="148288" y="7105"/>
                  </a:lnTo>
                  <a:lnTo>
                    <a:pt x="146756" y="9091"/>
                  </a:lnTo>
                  <a:lnTo>
                    <a:pt x="143118" y="11298"/>
                  </a:lnTo>
                  <a:lnTo>
                    <a:pt x="139082" y="13004"/>
                  </a:lnTo>
                  <a:lnTo>
                    <a:pt x="106638" y="31419"/>
                  </a:lnTo>
                  <a:lnTo>
                    <a:pt x="92072" y="40757"/>
                  </a:lnTo>
                  <a:lnTo>
                    <a:pt x="76630" y="50780"/>
                  </a:lnTo>
                  <a:lnTo>
                    <a:pt x="60200" y="60282"/>
                  </a:lnTo>
                  <a:lnTo>
                    <a:pt x="55373" y="64137"/>
                  </a:lnTo>
                  <a:lnTo>
                    <a:pt x="23732" y="74811"/>
                  </a:lnTo>
                  <a:lnTo>
                    <a:pt x="0" y="78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"/>
            <p:cNvSpPr/>
            <p:nvPr>
              <p:custDataLst>
                <p:tags r:id="rId4"/>
              </p:custDataLst>
            </p:nvPr>
          </p:nvSpPr>
          <p:spPr>
            <a:xfrm>
              <a:off x="3735977" y="6146074"/>
              <a:ext cx="111035" cy="339635"/>
            </a:xfrm>
            <a:custGeom>
              <a:avLst/>
              <a:gdLst/>
              <a:ahLst/>
              <a:cxnLst/>
              <a:rect l="0" t="0" r="0" b="0"/>
              <a:pathLst>
                <a:path w="111035" h="339635">
                  <a:moveTo>
                    <a:pt x="111034" y="0"/>
                  </a:moveTo>
                  <a:lnTo>
                    <a:pt x="111034" y="0"/>
                  </a:lnTo>
                  <a:lnTo>
                    <a:pt x="111034" y="26072"/>
                  </a:lnTo>
                  <a:lnTo>
                    <a:pt x="110309" y="55702"/>
                  </a:lnTo>
                  <a:lnTo>
                    <a:pt x="105820" y="87463"/>
                  </a:lnTo>
                  <a:lnTo>
                    <a:pt x="99168" y="119854"/>
                  </a:lnTo>
                  <a:lnTo>
                    <a:pt x="89053" y="152433"/>
                  </a:lnTo>
                  <a:lnTo>
                    <a:pt x="79686" y="185067"/>
                  </a:lnTo>
                  <a:lnTo>
                    <a:pt x="65218" y="217717"/>
                  </a:lnTo>
                  <a:lnTo>
                    <a:pt x="54964" y="249646"/>
                  </a:lnTo>
                  <a:lnTo>
                    <a:pt x="43057" y="277089"/>
                  </a:lnTo>
                  <a:lnTo>
                    <a:pt x="27965" y="306234"/>
                  </a:lnTo>
                  <a:lnTo>
                    <a:pt x="21863" y="318258"/>
                  </a:lnTo>
                  <a:lnTo>
                    <a:pt x="0" y="3396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"/>
            <p:cNvSpPr/>
            <p:nvPr>
              <p:custDataLst>
                <p:tags r:id="rId5"/>
              </p:custDataLst>
            </p:nvPr>
          </p:nvSpPr>
          <p:spPr>
            <a:xfrm>
              <a:off x="3128554" y="6277999"/>
              <a:ext cx="483327" cy="296883"/>
            </a:xfrm>
            <a:custGeom>
              <a:avLst/>
              <a:gdLst/>
              <a:ahLst/>
              <a:cxnLst/>
              <a:rect l="0" t="0" r="0" b="0"/>
              <a:pathLst>
                <a:path w="483327" h="296883">
                  <a:moveTo>
                    <a:pt x="0" y="57486"/>
                  </a:moveTo>
                  <a:lnTo>
                    <a:pt x="0" y="57486"/>
                  </a:lnTo>
                  <a:lnTo>
                    <a:pt x="30677" y="55551"/>
                  </a:lnTo>
                  <a:lnTo>
                    <a:pt x="58657" y="47072"/>
                  </a:lnTo>
                  <a:lnTo>
                    <a:pt x="82428" y="41305"/>
                  </a:lnTo>
                  <a:lnTo>
                    <a:pt x="114454" y="23478"/>
                  </a:lnTo>
                  <a:lnTo>
                    <a:pt x="139200" y="3079"/>
                  </a:lnTo>
                  <a:lnTo>
                    <a:pt x="139971" y="1621"/>
                  </a:lnTo>
                  <a:lnTo>
                    <a:pt x="139760" y="649"/>
                  </a:lnTo>
                  <a:lnTo>
                    <a:pt x="138894" y="0"/>
                  </a:lnTo>
                  <a:lnTo>
                    <a:pt x="138316" y="294"/>
                  </a:lnTo>
                  <a:lnTo>
                    <a:pt x="121561" y="32574"/>
                  </a:lnTo>
                  <a:lnTo>
                    <a:pt x="113329" y="55790"/>
                  </a:lnTo>
                  <a:lnTo>
                    <a:pt x="111337" y="87286"/>
                  </a:lnTo>
                  <a:lnTo>
                    <a:pt x="111169" y="95647"/>
                  </a:lnTo>
                  <a:lnTo>
                    <a:pt x="112576" y="98892"/>
                  </a:lnTo>
                  <a:lnTo>
                    <a:pt x="118009" y="104434"/>
                  </a:lnTo>
                  <a:lnTo>
                    <a:pt x="127197" y="107381"/>
                  </a:lnTo>
                  <a:lnTo>
                    <a:pt x="132695" y="108166"/>
                  </a:lnTo>
                  <a:lnTo>
                    <a:pt x="142675" y="105169"/>
                  </a:lnTo>
                  <a:lnTo>
                    <a:pt x="172560" y="85140"/>
                  </a:lnTo>
                  <a:lnTo>
                    <a:pt x="201933" y="53341"/>
                  </a:lnTo>
                  <a:lnTo>
                    <a:pt x="231750" y="21712"/>
                  </a:lnTo>
                  <a:lnTo>
                    <a:pt x="232877" y="20574"/>
                  </a:lnTo>
                  <a:lnTo>
                    <a:pt x="236065" y="19309"/>
                  </a:lnTo>
                  <a:lnTo>
                    <a:pt x="237931" y="18972"/>
                  </a:lnTo>
                  <a:lnTo>
                    <a:pt x="239175" y="19473"/>
                  </a:lnTo>
                  <a:lnTo>
                    <a:pt x="240004" y="20532"/>
                  </a:lnTo>
                  <a:lnTo>
                    <a:pt x="240557" y="21965"/>
                  </a:lnTo>
                  <a:lnTo>
                    <a:pt x="241566" y="48383"/>
                  </a:lnTo>
                  <a:lnTo>
                    <a:pt x="236430" y="73509"/>
                  </a:lnTo>
                  <a:lnTo>
                    <a:pt x="230517" y="104567"/>
                  </a:lnTo>
                  <a:lnTo>
                    <a:pt x="224169" y="132074"/>
                  </a:lnTo>
                  <a:lnTo>
                    <a:pt x="215522" y="161241"/>
                  </a:lnTo>
                  <a:lnTo>
                    <a:pt x="206826" y="187968"/>
                  </a:lnTo>
                  <a:lnTo>
                    <a:pt x="193631" y="214212"/>
                  </a:lnTo>
                  <a:lnTo>
                    <a:pt x="183284" y="240360"/>
                  </a:lnTo>
                  <a:lnTo>
                    <a:pt x="177980" y="252702"/>
                  </a:lnTo>
                  <a:lnTo>
                    <a:pt x="155106" y="280463"/>
                  </a:lnTo>
                  <a:lnTo>
                    <a:pt x="143606" y="289016"/>
                  </a:lnTo>
                  <a:lnTo>
                    <a:pt x="112362" y="296395"/>
                  </a:lnTo>
                  <a:lnTo>
                    <a:pt x="84012" y="296882"/>
                  </a:lnTo>
                  <a:lnTo>
                    <a:pt x="70964" y="291853"/>
                  </a:lnTo>
                  <a:lnTo>
                    <a:pt x="55458" y="277393"/>
                  </a:lnTo>
                  <a:lnTo>
                    <a:pt x="52937" y="273034"/>
                  </a:lnTo>
                  <a:lnTo>
                    <a:pt x="51983" y="269401"/>
                  </a:lnTo>
                  <a:lnTo>
                    <a:pt x="54108" y="256953"/>
                  </a:lnTo>
                  <a:lnTo>
                    <a:pt x="61268" y="239474"/>
                  </a:lnTo>
                  <a:lnTo>
                    <a:pt x="76691" y="217532"/>
                  </a:lnTo>
                  <a:lnTo>
                    <a:pt x="107076" y="192858"/>
                  </a:lnTo>
                  <a:lnTo>
                    <a:pt x="136378" y="171634"/>
                  </a:lnTo>
                  <a:lnTo>
                    <a:pt x="163132" y="152740"/>
                  </a:lnTo>
                  <a:lnTo>
                    <a:pt x="189381" y="132666"/>
                  </a:lnTo>
                  <a:lnTo>
                    <a:pt x="215531" y="117814"/>
                  </a:lnTo>
                  <a:lnTo>
                    <a:pt x="246259" y="96592"/>
                  </a:lnTo>
                  <a:lnTo>
                    <a:pt x="265229" y="82709"/>
                  </a:lnTo>
                  <a:lnTo>
                    <a:pt x="294438" y="70717"/>
                  </a:lnTo>
                  <a:lnTo>
                    <a:pt x="313209" y="65341"/>
                  </a:lnTo>
                  <a:lnTo>
                    <a:pt x="315486" y="65626"/>
                  </a:lnTo>
                  <a:lnTo>
                    <a:pt x="317004" y="66542"/>
                  </a:lnTo>
                  <a:lnTo>
                    <a:pt x="318016" y="67878"/>
                  </a:lnTo>
                  <a:lnTo>
                    <a:pt x="324944" y="94747"/>
                  </a:lnTo>
                  <a:lnTo>
                    <a:pt x="327083" y="120370"/>
                  </a:lnTo>
                  <a:lnTo>
                    <a:pt x="331699" y="149387"/>
                  </a:lnTo>
                  <a:lnTo>
                    <a:pt x="333079" y="180558"/>
                  </a:lnTo>
                  <a:lnTo>
                    <a:pt x="333096" y="177812"/>
                  </a:lnTo>
                  <a:lnTo>
                    <a:pt x="344256" y="159955"/>
                  </a:lnTo>
                  <a:lnTo>
                    <a:pt x="372900" y="132532"/>
                  </a:lnTo>
                  <a:lnTo>
                    <a:pt x="396819" y="114564"/>
                  </a:lnTo>
                  <a:lnTo>
                    <a:pt x="400255" y="113681"/>
                  </a:lnTo>
                  <a:lnTo>
                    <a:pt x="403271" y="113818"/>
                  </a:lnTo>
                  <a:lnTo>
                    <a:pt x="408557" y="115905"/>
                  </a:lnTo>
                  <a:lnTo>
                    <a:pt x="413326" y="119252"/>
                  </a:lnTo>
                  <a:lnTo>
                    <a:pt x="414162" y="123338"/>
                  </a:lnTo>
                  <a:lnTo>
                    <a:pt x="410290" y="148817"/>
                  </a:lnTo>
                  <a:lnTo>
                    <a:pt x="406004" y="171564"/>
                  </a:lnTo>
                  <a:lnTo>
                    <a:pt x="407353" y="179066"/>
                  </a:lnTo>
                  <a:lnTo>
                    <a:pt x="410665" y="186328"/>
                  </a:lnTo>
                  <a:lnTo>
                    <a:pt x="438698" y="154567"/>
                  </a:lnTo>
                  <a:lnTo>
                    <a:pt x="458374" y="140331"/>
                  </a:lnTo>
                  <a:lnTo>
                    <a:pt x="465221" y="137849"/>
                  </a:lnTo>
                  <a:lnTo>
                    <a:pt x="469079" y="137187"/>
                  </a:lnTo>
                  <a:lnTo>
                    <a:pt x="475301" y="138387"/>
                  </a:lnTo>
                  <a:lnTo>
                    <a:pt x="477976" y="139723"/>
                  </a:lnTo>
                  <a:lnTo>
                    <a:pt x="479759" y="142066"/>
                  </a:lnTo>
                  <a:lnTo>
                    <a:pt x="481741" y="148538"/>
                  </a:lnTo>
                  <a:lnTo>
                    <a:pt x="483326" y="168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"/>
            <p:cNvSpPr/>
            <p:nvPr>
              <p:custDataLst>
                <p:tags r:id="rId6"/>
              </p:custDataLst>
            </p:nvPr>
          </p:nvSpPr>
          <p:spPr>
            <a:xfrm>
              <a:off x="2998362" y="6159137"/>
              <a:ext cx="202039" cy="254604"/>
            </a:xfrm>
            <a:custGeom>
              <a:avLst/>
              <a:gdLst/>
              <a:ahLst/>
              <a:cxnLst/>
              <a:rect l="0" t="0" r="0" b="0"/>
              <a:pathLst>
                <a:path w="202039" h="254604">
                  <a:moveTo>
                    <a:pt x="202038" y="0"/>
                  </a:moveTo>
                  <a:lnTo>
                    <a:pt x="202038" y="0"/>
                  </a:lnTo>
                  <a:lnTo>
                    <a:pt x="195373" y="726"/>
                  </a:lnTo>
                  <a:lnTo>
                    <a:pt x="163716" y="5926"/>
                  </a:lnTo>
                  <a:lnTo>
                    <a:pt x="137895" y="9919"/>
                  </a:lnTo>
                  <a:lnTo>
                    <a:pt x="106156" y="14584"/>
                  </a:lnTo>
                  <a:lnTo>
                    <a:pt x="93558" y="20045"/>
                  </a:lnTo>
                  <a:lnTo>
                    <a:pt x="87785" y="23424"/>
                  </a:lnTo>
                  <a:lnTo>
                    <a:pt x="82800" y="24924"/>
                  </a:lnTo>
                  <a:lnTo>
                    <a:pt x="81180" y="27502"/>
                  </a:lnTo>
                  <a:lnTo>
                    <a:pt x="79381" y="36172"/>
                  </a:lnTo>
                  <a:lnTo>
                    <a:pt x="80516" y="43412"/>
                  </a:lnTo>
                  <a:lnTo>
                    <a:pt x="81835" y="46358"/>
                  </a:lnTo>
                  <a:lnTo>
                    <a:pt x="87171" y="51568"/>
                  </a:lnTo>
                  <a:lnTo>
                    <a:pt x="112954" y="74386"/>
                  </a:lnTo>
                  <a:lnTo>
                    <a:pt x="135279" y="105634"/>
                  </a:lnTo>
                  <a:lnTo>
                    <a:pt x="146022" y="132543"/>
                  </a:lnTo>
                  <a:lnTo>
                    <a:pt x="146178" y="140672"/>
                  </a:lnTo>
                  <a:lnTo>
                    <a:pt x="137700" y="160120"/>
                  </a:lnTo>
                  <a:lnTo>
                    <a:pt x="113634" y="192332"/>
                  </a:lnTo>
                  <a:lnTo>
                    <a:pt x="83763" y="220588"/>
                  </a:lnTo>
                  <a:lnTo>
                    <a:pt x="72731" y="233160"/>
                  </a:lnTo>
                  <a:lnTo>
                    <a:pt x="43298" y="247648"/>
                  </a:lnTo>
                  <a:lnTo>
                    <a:pt x="39606" y="250007"/>
                  </a:lnTo>
                  <a:lnTo>
                    <a:pt x="24007" y="253327"/>
                  </a:lnTo>
                  <a:lnTo>
                    <a:pt x="4535" y="254603"/>
                  </a:lnTo>
                  <a:lnTo>
                    <a:pt x="2878" y="251741"/>
                  </a:lnTo>
                  <a:lnTo>
                    <a:pt x="0" y="225286"/>
                  </a:lnTo>
                  <a:lnTo>
                    <a:pt x="3628" y="214065"/>
                  </a:lnTo>
                  <a:lnTo>
                    <a:pt x="14316" y="196055"/>
                  </a:lnTo>
                  <a:lnTo>
                    <a:pt x="45284" y="176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07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216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Photosynthetic Membrane has a photo system that captures the suns energy.</a:t>
            </a:r>
          </a:p>
          <a:p>
            <a:r>
              <a:rPr lang="en-US" dirty="0" smtClean="0"/>
              <a:t>Two types of </a:t>
            </a:r>
            <a:r>
              <a:rPr lang="en-US" dirty="0" err="1" smtClean="0"/>
              <a:t>photosystems</a:t>
            </a:r>
            <a:r>
              <a:rPr lang="en-US" dirty="0" smtClean="0"/>
              <a:t>:  </a:t>
            </a:r>
            <a:r>
              <a:rPr lang="en-US" dirty="0" err="1" smtClean="0"/>
              <a:t>Photosystem</a:t>
            </a:r>
            <a:r>
              <a:rPr lang="en-US" dirty="0" smtClean="0"/>
              <a:t> I &amp; </a:t>
            </a:r>
            <a:r>
              <a:rPr lang="en-US" dirty="0" err="1" smtClean="0"/>
              <a:t>photosystem</a:t>
            </a:r>
            <a:r>
              <a:rPr lang="en-US" dirty="0" smtClean="0"/>
              <a:t> II. </a:t>
            </a:r>
          </a:p>
          <a:p>
            <a:r>
              <a:rPr lang="en-US" dirty="0" smtClean="0"/>
              <a:t>The chlorophyll a, chlorophyll b and other accessory pigments capture the light. ( Water is split here, releasing hydrogen’s and making free O2.)</a:t>
            </a:r>
          </a:p>
          <a:p>
            <a:r>
              <a:rPr lang="en-US" dirty="0" smtClean="0"/>
              <a:t>Steps to make Energy Compounds: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30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1295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b="1" u="sng" dirty="0" err="1" smtClean="0">
                <a:solidFill>
                  <a:srgbClr val="00B050"/>
                </a:solidFill>
              </a:rPr>
              <a:t>Photosystem</a:t>
            </a:r>
            <a:r>
              <a:rPr lang="en-US" altLang="en-US" dirty="0" smtClean="0"/>
              <a:t>: reaction center &amp; light-harvesting complexes (pigment + protein)</a:t>
            </a:r>
          </a:p>
        </p:txBody>
      </p:sp>
      <p:pic>
        <p:nvPicPr>
          <p:cNvPr id="44035" name="Picture 30" descr="10_13_HarvestLight-L.jpg"/>
          <p:cNvPicPr>
            <a:picLocks noChangeAspect="1"/>
          </p:cNvPicPr>
          <p:nvPr/>
        </p:nvPicPr>
        <p:blipFill>
          <a:blip r:embed="rId2" cstate="print"/>
          <a:srcRect r="50895"/>
          <a:stretch>
            <a:fillRect/>
          </a:stretch>
        </p:blipFill>
        <p:spPr bwMode="auto">
          <a:xfrm>
            <a:off x="228600" y="1600200"/>
            <a:ext cx="42672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rav65819_08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24" y="2057400"/>
            <a:ext cx="46417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498A7A-7517-45D9-8DF0-E6EE98DFBF9F}" type="slidenum">
              <a:rPr lang="en-US" altLang="en-US"/>
              <a:pPr eaLnBrk="1" hangingPunct="1"/>
              <a:t>92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Light-Dependent Reactions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Photosystem II acts first: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-accessory pigments shuttle energy to the P</a:t>
            </a:r>
            <a:r>
              <a:rPr lang="en-US" altLang="en-US" baseline="-25000" smtClean="0"/>
              <a:t>680</a:t>
            </a:r>
            <a:r>
              <a:rPr lang="en-US" altLang="en-US" smtClean="0"/>
              <a:t> reaction center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-excited electrons from P</a:t>
            </a:r>
            <a:r>
              <a:rPr lang="en-US" altLang="en-US" baseline="-25000" smtClean="0"/>
              <a:t>680</a:t>
            </a:r>
            <a:r>
              <a:rPr lang="en-US" altLang="en-US" smtClean="0"/>
              <a:t> are transferred to </a:t>
            </a:r>
            <a:r>
              <a:rPr lang="en-US" altLang="en-US" b="1" i="1" smtClean="0">
                <a:solidFill>
                  <a:srgbClr val="FF0000"/>
                </a:solidFill>
              </a:rPr>
              <a:t>b</a:t>
            </a:r>
            <a:r>
              <a:rPr lang="en-US" altLang="en-US" b="1" i="1" baseline="-25000" smtClean="0">
                <a:solidFill>
                  <a:srgbClr val="FF0000"/>
                </a:solidFill>
              </a:rPr>
              <a:t>6</a:t>
            </a:r>
            <a:r>
              <a:rPr lang="en-US" altLang="en-US" b="1" i="1" smtClean="0">
                <a:solidFill>
                  <a:srgbClr val="FF0000"/>
                </a:solidFill>
              </a:rPr>
              <a:t>-f</a:t>
            </a:r>
            <a:r>
              <a:rPr lang="en-US" altLang="en-US" b="1" smtClean="0">
                <a:solidFill>
                  <a:srgbClr val="FF0000"/>
                </a:solidFill>
              </a:rPr>
              <a:t> complex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/>
              <a:t>-electron lost from P</a:t>
            </a:r>
            <a:r>
              <a:rPr lang="en-US" altLang="en-US" baseline="-25000" smtClean="0"/>
              <a:t>680</a:t>
            </a:r>
            <a:r>
              <a:rPr lang="en-US" altLang="en-US" smtClean="0"/>
              <a:t> is replaced by an electron released from the splitting of water</a:t>
            </a:r>
          </a:p>
        </p:txBody>
      </p:sp>
    </p:spTree>
    <p:extLst>
      <p:ext uri="{BB962C8B-B14F-4D97-AF65-F5344CB8AC3E}">
        <p14:creationId xmlns:p14="http://schemas.microsoft.com/office/powerpoint/2010/main" val="3409168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F7EB44-CE54-4F69-8B19-3C32CEC47568}" type="slidenum">
              <a:rPr lang="en-US" altLang="en-US"/>
              <a:pPr eaLnBrk="1" hangingPunct="1"/>
              <a:t>93</a:t>
            </a:fld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Light-Dependent Reactions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</a:t>
            </a:r>
            <a:r>
              <a:rPr lang="en-US" altLang="en-US" b="1" i="1" smtClean="0">
                <a:solidFill>
                  <a:srgbClr val="FF0000"/>
                </a:solidFill>
              </a:rPr>
              <a:t>b</a:t>
            </a:r>
            <a:r>
              <a:rPr lang="en-US" altLang="en-US" b="1" i="1" baseline="-25000" smtClean="0">
                <a:solidFill>
                  <a:srgbClr val="FF0000"/>
                </a:solidFill>
              </a:rPr>
              <a:t>6</a:t>
            </a:r>
            <a:r>
              <a:rPr lang="en-US" altLang="en-US" b="1" i="1" smtClean="0">
                <a:solidFill>
                  <a:srgbClr val="FF0000"/>
                </a:solidFill>
              </a:rPr>
              <a:t>-f</a:t>
            </a:r>
            <a:r>
              <a:rPr lang="en-US" altLang="en-US" b="1" smtClean="0">
                <a:solidFill>
                  <a:srgbClr val="FF0000"/>
                </a:solidFill>
              </a:rPr>
              <a:t> complex</a:t>
            </a:r>
            <a:r>
              <a:rPr lang="en-US" altLang="en-US" smtClean="0"/>
              <a:t> is a series of electron carriers.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-electron carrier molecules are embedded in the thylakoid membrane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-protons are pumped into the thylakoid space to form a proton gradient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51C8D3-D6B3-4A45-B6D8-D81A74BF2456}" type="slidenum">
              <a:rPr lang="en-US" altLang="en-US"/>
              <a:pPr eaLnBrk="1" hangingPunct="1"/>
              <a:t>94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Light-Dependent Reactions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ATP is produced via chemiosmosis.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 </a:t>
            </a:r>
            <a:r>
              <a:rPr lang="en-US" altLang="en-US" b="1" smtClean="0">
                <a:solidFill>
                  <a:srgbClr val="FF0000"/>
                </a:solidFill>
              </a:rPr>
              <a:t>ATP synthase</a:t>
            </a:r>
            <a:r>
              <a:rPr lang="en-US" altLang="en-US" b="1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is embedded in the thylakoid membrane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-protons have accumulated in the thylakoid space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-protons move into the stroma only through ATP synthase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-ATP is produced from ADP + P</a:t>
            </a:r>
            <a:r>
              <a:rPr lang="en-US" altLang="en-US" baseline="-25000" smtClean="0"/>
              <a:t>i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9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243770-E256-477E-9DAF-91B9835B6273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Light-Dependent Reactions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Photosystem I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-receives energy from an antenna complex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-energy is shuttled to P</a:t>
            </a:r>
            <a:r>
              <a:rPr lang="en-US" altLang="en-US" baseline="-25000" dirty="0" smtClean="0"/>
              <a:t>700</a:t>
            </a:r>
            <a:r>
              <a:rPr lang="en-US" altLang="en-US" dirty="0" smtClean="0"/>
              <a:t> reaction center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-excited electron is transferred to a membrane-bound electron carrier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-electrons are used to reduce NADP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to NADPH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-electrons lost from P</a:t>
            </a:r>
            <a:r>
              <a:rPr lang="en-US" altLang="en-US" baseline="-25000" dirty="0" smtClean="0"/>
              <a:t>700</a:t>
            </a:r>
            <a:r>
              <a:rPr lang="en-US" altLang="en-US" dirty="0" smtClean="0"/>
              <a:t> are replaced from the </a:t>
            </a:r>
            <a:r>
              <a:rPr lang="en-US" altLang="en-US" i="1" dirty="0" smtClean="0"/>
              <a:t>b</a:t>
            </a:r>
            <a:r>
              <a:rPr lang="en-US" altLang="en-US" i="1" baseline="-25000" dirty="0" smtClean="0"/>
              <a:t>6</a:t>
            </a:r>
            <a:r>
              <a:rPr lang="en-US" altLang="en-US" i="1" dirty="0" smtClean="0"/>
              <a:t>-f</a:t>
            </a:r>
            <a:r>
              <a:rPr lang="en-US" altLang="en-US" dirty="0" smtClean="0"/>
              <a:t> complex</a:t>
            </a:r>
          </a:p>
        </p:txBody>
      </p:sp>
    </p:spTree>
    <p:extLst>
      <p:ext uri="{BB962C8B-B14F-4D97-AF65-F5344CB8AC3E}">
        <p14:creationId xmlns:p14="http://schemas.microsoft.com/office/powerpoint/2010/main" val="225715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Light Reaction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Steps to make Energy Compounds: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1. Photosynthetic Membrane has a photo system that captures the suns energy.</a:t>
            </a:r>
          </a:p>
          <a:p>
            <a:r>
              <a:rPr lang="en-US" dirty="0" smtClean="0"/>
              <a:t>Two types of photosystems, Photosystem I &amp; photosystem II.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2. The chlorophyll and other accessory pigments capture the light. ( Water is split here, releasing hydrogen’s and making free O2.)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3. Energy is transferred through the pigments until it reaches the reaction center.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4. Electrons are then released and passed to the first of many carriers. These carriers are called the electron transport chain.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5. Electrons are carried to NADP and converted into NADPH. This is then stored and used in the Dark Reaction.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538D6F-1E94-4589-BD27-24379CBD0202}" type="slidenum">
              <a:rPr lang="en-US" altLang="en-US"/>
              <a:pPr eaLnBrk="1" hangingPunct="1"/>
              <a:t>97</a:t>
            </a:fld>
            <a:endParaRPr lang="en-US" altLang="en-US"/>
          </a:p>
        </p:txBody>
      </p:sp>
      <p:pic>
        <p:nvPicPr>
          <p:cNvPr id="31747" name="Picture 6" descr="rav65819_08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46113"/>
            <a:ext cx="78613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9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sulfur bacteria, only one </a:t>
            </a:r>
            <a:r>
              <a:rPr lang="en-US" dirty="0" err="1" smtClean="0"/>
              <a:t>photosystem</a:t>
            </a:r>
            <a:r>
              <a:rPr lang="en-US" dirty="0" smtClean="0"/>
              <a:t> is used for </a:t>
            </a:r>
            <a:r>
              <a:rPr lang="en-US" b="1" dirty="0" smtClean="0">
                <a:solidFill>
                  <a:srgbClr val="FF0000"/>
                </a:solidFill>
              </a:rPr>
              <a:t>cyclic </a:t>
            </a:r>
            <a:r>
              <a:rPr lang="en-US" b="1" dirty="0" err="1" smtClean="0">
                <a:solidFill>
                  <a:srgbClr val="FF0000"/>
                </a:solidFill>
              </a:rPr>
              <a:t>photophosphorylation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1. an electron joins a proton to produce hydrogen</a:t>
            </a:r>
          </a:p>
          <a:p>
            <a:pPr>
              <a:buNone/>
            </a:pPr>
            <a:r>
              <a:rPr lang="en-US" dirty="0" smtClean="0"/>
              <a:t>2. an electron is recycled to chlorophyll</a:t>
            </a:r>
          </a:p>
          <a:p>
            <a:pPr>
              <a:buNone/>
            </a:pPr>
            <a:r>
              <a:rPr lang="en-US" dirty="0" smtClean="0"/>
              <a:t>	-this process drives the </a:t>
            </a:r>
            <a:r>
              <a:rPr lang="en-US" dirty="0" err="1" smtClean="0"/>
              <a:t>chemiosmotic</a:t>
            </a:r>
            <a:r>
              <a:rPr lang="en-US" dirty="0" smtClean="0"/>
              <a:t> synthesis of ATP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B8DD0F-2EAE-47EA-A5E5-0DC75B6F7841}" type="slidenum">
              <a:rPr lang="en-US" altLang="en-US"/>
              <a:pPr eaLnBrk="1" hangingPunct="1"/>
              <a:t>99</a:t>
            </a:fld>
            <a:endParaRPr lang="en-US" altLang="en-US"/>
          </a:p>
        </p:txBody>
      </p:sp>
      <p:pic>
        <p:nvPicPr>
          <p:cNvPr id="25603" name="Picture 6" descr="rav65819_08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07988"/>
            <a:ext cx="62039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4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3382</Words>
  <Application>Microsoft Office PowerPoint</Application>
  <PresentationFormat>On-screen Show (4:3)</PresentationFormat>
  <Paragraphs>604</Paragraphs>
  <Slides>123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2" baseType="lpstr">
      <vt:lpstr>ＭＳ Ｐゴシック</vt:lpstr>
      <vt:lpstr>Arial</vt:lpstr>
      <vt:lpstr>Calibri</vt:lpstr>
      <vt:lpstr>Rockwell</vt:lpstr>
      <vt:lpstr>Symbol</vt:lpstr>
      <vt:lpstr>Tahoma</vt:lpstr>
      <vt:lpstr>Wingdings</vt:lpstr>
      <vt:lpstr>Wingdings 2</vt:lpstr>
      <vt:lpstr>Office Theme</vt:lpstr>
      <vt:lpstr>How Cells Harvest Energy Chapter 9 </vt:lpstr>
      <vt:lpstr>Laws of Thermodynamics</vt:lpstr>
      <vt:lpstr>PowerPoint Presentation</vt:lpstr>
      <vt:lpstr>Energy Currency of Cells</vt:lpstr>
      <vt:lpstr>Respiration</vt:lpstr>
      <vt:lpstr>Respiration</vt:lpstr>
      <vt:lpstr>Respiration</vt:lpstr>
      <vt:lpstr>Respiration</vt:lpstr>
      <vt:lpstr>PowerPoint Presentation</vt:lpstr>
      <vt:lpstr>PowerPoint Presentation</vt:lpstr>
      <vt:lpstr>Respiration</vt:lpstr>
      <vt:lpstr>Energy Harvest</vt:lpstr>
      <vt:lpstr>Respiration</vt:lpstr>
      <vt:lpstr>Oxidation of Glucose</vt:lpstr>
      <vt:lpstr>PowerPoint Presentation</vt:lpstr>
      <vt:lpstr>Respiration</vt:lpstr>
      <vt:lpstr>Oxidation of Glucose</vt:lpstr>
      <vt:lpstr>PowerPoint Presentation</vt:lpstr>
      <vt:lpstr>Glycoloysis</vt:lpstr>
      <vt:lpstr>Glycoloysis</vt:lpstr>
      <vt:lpstr>Glycoloysis</vt:lpstr>
      <vt:lpstr>PowerPoint Presentation</vt:lpstr>
      <vt:lpstr>PowerPoint Presentation</vt:lpstr>
      <vt:lpstr>PowerPoint Presentation</vt:lpstr>
      <vt:lpstr>PowerPoint Presentation</vt:lpstr>
      <vt:lpstr>Glycolysis</vt:lpstr>
      <vt:lpstr>PowerPoint Presentation</vt:lpstr>
      <vt:lpstr>Pyruvate Oxidation</vt:lpstr>
      <vt:lpstr>Pyruvate Oxidation</vt:lpstr>
      <vt:lpstr>PowerPoint Presentation</vt:lpstr>
      <vt:lpstr>Citric Acid Cycle (Krebs)</vt:lpstr>
      <vt:lpstr>Krebs Cycle</vt:lpstr>
      <vt:lpstr>Krebs Cycle</vt:lpstr>
      <vt:lpstr>Krebs Cycle</vt:lpstr>
      <vt:lpstr>Krebs Cycle</vt:lpstr>
      <vt:lpstr>PowerPoint Presentation</vt:lpstr>
      <vt:lpstr>PowerPoint Presentation</vt:lpstr>
      <vt:lpstr>Electron Transport Chain</vt:lpstr>
      <vt:lpstr>Stage 4: Oxidative Phosphorylation</vt:lpstr>
      <vt:lpstr>Electron Transport Chain</vt:lpstr>
      <vt:lpstr>Electron Transport Chain (ETC)</vt:lpstr>
      <vt:lpstr>Electron Transport Chain</vt:lpstr>
      <vt:lpstr>Energy Yield of Respiration</vt:lpstr>
      <vt:lpstr>As electrons move through the ETC, proton pumps move H+ across inner mitochondrial membrane</vt:lpstr>
      <vt:lpstr>Chemiosmosis: Energy-Coupling Mechanism</vt:lpstr>
      <vt:lpstr>Chemiosmosis couples the ETC to ATP synthesis</vt:lpstr>
      <vt:lpstr>PowerPoint Presentation</vt:lpstr>
      <vt:lpstr>ATP yield per molecule of glucose at each stage of cellular respiration</vt:lpstr>
      <vt:lpstr>PowerPoint Presentation</vt:lpstr>
      <vt:lpstr>Respiration Overview</vt:lpstr>
      <vt:lpstr>PowerPoint Presentation</vt:lpstr>
      <vt:lpstr> Fermentation  = glycolysis + regeneration of NAD+</vt:lpstr>
      <vt:lpstr>Glycolysis</vt:lpstr>
      <vt:lpstr>Various sources of fuel</vt:lpstr>
      <vt:lpstr>Types of Fermentation</vt:lpstr>
      <vt:lpstr>Phosphofructokinase:</vt:lpstr>
      <vt:lpstr>Energy production and Exercise </vt:lpstr>
      <vt:lpstr>Glycolysis:</vt:lpstr>
      <vt:lpstr>Aerobic Cellular Respiration</vt:lpstr>
      <vt:lpstr>PowerPoint Presentation</vt:lpstr>
      <vt:lpstr>Respiration: Big Picture</vt:lpstr>
      <vt:lpstr>PowerPoint Presentation</vt:lpstr>
      <vt:lpstr>Glycolysis &amp; Citric Acid Cycle</vt:lpstr>
      <vt:lpstr>Oxidative Phosphorylation</vt:lpstr>
      <vt:lpstr>Photosynthesis</vt:lpstr>
      <vt:lpstr>Importance of Photosynthesis</vt:lpstr>
      <vt:lpstr>What is Photosynthesis? </vt:lpstr>
      <vt:lpstr>Photosynthesis Overview</vt:lpstr>
      <vt:lpstr>PowerPoint Presentation</vt:lpstr>
      <vt:lpstr>PowerPoint Presentation</vt:lpstr>
      <vt:lpstr>Plants Tissue</vt:lpstr>
      <vt:lpstr>PowerPoint Presentation</vt:lpstr>
      <vt:lpstr>Photosynthesis Overview</vt:lpstr>
      <vt:lpstr>Photosynthesis Overview</vt:lpstr>
      <vt:lpstr>PowerPoint Presentation</vt:lpstr>
      <vt:lpstr>Discovery of Photosynthesis</vt:lpstr>
      <vt:lpstr>Discovery of Photosynthesis</vt:lpstr>
      <vt:lpstr>Pigments</vt:lpstr>
      <vt:lpstr>PowerPoint Presentation</vt:lpstr>
      <vt:lpstr>Pigments</vt:lpstr>
      <vt:lpstr>PowerPoint Presentation</vt:lpstr>
      <vt:lpstr>Photosynthetic pigments</vt:lpstr>
      <vt:lpstr>Photosynthetic pigments</vt:lpstr>
      <vt:lpstr>PowerPoint Presentation</vt:lpstr>
      <vt:lpstr>Electrons in chlorophyll molecules are excited by absorption of light</vt:lpstr>
      <vt:lpstr>Photosynthesis</vt:lpstr>
      <vt:lpstr>Light Reaction Light is required for this to happen</vt:lpstr>
      <vt:lpstr>Light-Dependent Reactions</vt:lpstr>
      <vt:lpstr>Light-Dependent Reactions</vt:lpstr>
      <vt:lpstr>PowerPoint Presentation</vt:lpstr>
      <vt:lpstr>PowerPoint Presentation</vt:lpstr>
      <vt:lpstr>Light-Dependent Reactions</vt:lpstr>
      <vt:lpstr>Light-Dependent Reactions</vt:lpstr>
      <vt:lpstr>Light-Dependent Reactions</vt:lpstr>
      <vt:lpstr>Light-Dependent Reactions</vt:lpstr>
      <vt:lpstr>Light Reaction</vt:lpstr>
      <vt:lpstr>PowerPoint Presentation</vt:lpstr>
      <vt:lpstr>PowerPoint Presentation</vt:lpstr>
      <vt:lpstr>PowerPoint Presentation</vt:lpstr>
      <vt:lpstr>Carbon Fixation Reactions</vt:lpstr>
      <vt:lpstr>Dark Reaction (Calvin Cycle) </vt:lpstr>
      <vt:lpstr>PowerPoint Presentation</vt:lpstr>
      <vt:lpstr>Dark Reaction (Calvin Cycle)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Reactions</vt:lpstr>
      <vt:lpstr>Photorespiration</vt:lpstr>
      <vt:lpstr>PowerPoint Presentation</vt:lpstr>
      <vt:lpstr>Photorespiration</vt:lpstr>
      <vt:lpstr>Evolutionary Adaptations</vt:lpstr>
      <vt:lpstr>PowerPoint Presentation</vt:lpstr>
      <vt:lpstr>C4 Leaf Anatomy</vt:lpstr>
      <vt:lpstr>PowerPoint Presentation</vt:lpstr>
      <vt:lpstr>PowerPoint Presentation</vt:lpstr>
      <vt:lpstr>PowerPoint Presentation</vt:lpstr>
      <vt:lpstr>Comparison</vt:lpstr>
      <vt:lpstr>C-3 plants</vt:lpstr>
    </vt:vector>
  </TitlesOfParts>
  <Company>ISD11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Thermodynamics</dc:title>
  <dc:creator>bhs</dc:creator>
  <cp:lastModifiedBy>McKenzie, Peter</cp:lastModifiedBy>
  <cp:revision>93</cp:revision>
  <dcterms:created xsi:type="dcterms:W3CDTF">2009-12-14T18:55:25Z</dcterms:created>
  <dcterms:modified xsi:type="dcterms:W3CDTF">2018-01-23T16:38:14Z</dcterms:modified>
</cp:coreProperties>
</file>